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3.jpeg" ContentType="image/jpeg"/>
  <Override PartName="/ppt/notesSlides/notesSlide1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ptos"/>
      </a:defRPr>
    </a:lvl1pPr>
    <a:lvl2pPr indent="228600" latinLnBrk="0">
      <a:defRPr sz="1200">
        <a:latin typeface="+mj-lt"/>
        <a:ea typeface="+mj-ea"/>
        <a:cs typeface="+mj-cs"/>
        <a:sym typeface="Aptos"/>
      </a:defRPr>
    </a:lvl2pPr>
    <a:lvl3pPr indent="457200" latinLnBrk="0">
      <a:defRPr sz="1200">
        <a:latin typeface="+mj-lt"/>
        <a:ea typeface="+mj-ea"/>
        <a:cs typeface="+mj-cs"/>
        <a:sym typeface="Aptos"/>
      </a:defRPr>
    </a:lvl3pPr>
    <a:lvl4pPr indent="685800" latinLnBrk="0">
      <a:defRPr sz="1200">
        <a:latin typeface="+mj-lt"/>
        <a:ea typeface="+mj-ea"/>
        <a:cs typeface="+mj-cs"/>
        <a:sym typeface="Aptos"/>
      </a:defRPr>
    </a:lvl4pPr>
    <a:lvl5pPr indent="914400" latinLnBrk="0">
      <a:defRPr sz="1200">
        <a:latin typeface="+mj-lt"/>
        <a:ea typeface="+mj-ea"/>
        <a:cs typeface="+mj-cs"/>
        <a:sym typeface="Aptos"/>
      </a:defRPr>
    </a:lvl5pPr>
    <a:lvl6pPr indent="1143000" latinLnBrk="0">
      <a:defRPr sz="1200">
        <a:latin typeface="+mj-lt"/>
        <a:ea typeface="+mj-ea"/>
        <a:cs typeface="+mj-cs"/>
        <a:sym typeface="Aptos"/>
      </a:defRPr>
    </a:lvl6pPr>
    <a:lvl7pPr indent="1371600" latinLnBrk="0">
      <a:defRPr sz="1200">
        <a:latin typeface="+mj-lt"/>
        <a:ea typeface="+mj-ea"/>
        <a:cs typeface="+mj-cs"/>
        <a:sym typeface="Aptos"/>
      </a:defRPr>
    </a:lvl7pPr>
    <a:lvl8pPr indent="1600200" latinLnBrk="0">
      <a:defRPr sz="1200">
        <a:latin typeface="+mj-lt"/>
        <a:ea typeface="+mj-ea"/>
        <a:cs typeface="+mj-cs"/>
        <a:sym typeface="Aptos"/>
      </a:defRPr>
    </a:lvl8pPr>
    <a:lvl9pPr indent="1828800" latinLnBrk="0">
      <a:defRPr sz="1200">
        <a:latin typeface="+mj-lt"/>
        <a:ea typeface="+mj-ea"/>
        <a:cs typeface="+mj-cs"/>
        <a:sym typeface="Apto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Unkonventionelle Struktur explizit</a:t>
            </a:r>
          </a:p>
          <a:p>
            <a:pPr/>
            <a:r>
              <a:t>Let me start unconventionally, later talk about overview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Shape 16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0" name="Shape 16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Start: 15min.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Shape 17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5" name="Shape 17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bis hier: 22:40.</a:t>
            </a:r>
          </a:p>
          <a:p>
            <a:pPr/>
            <a:r>
              <a:t>Betonen: zentraler eigenständiger Beitrag zur Diss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Shape 18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7" name="Shape 18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 curly nein!</a:t>
            </a:r>
          </a:p>
          <a:p>
            <a:pPr/>
            <a:r>
              <a:t>Abstand zwischen Buch und Name, auch auf anderen Slides.</a:t>
            </a:r>
          </a:p>
          <a:p>
            <a:pPr/>
          </a:p>
          <a:p>
            <a:pPr/>
            <a:r>
              <a:t>i.e.,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Shape 20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6" name="Shape 20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9:30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5" name="Shape 20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Wichtig für den Vortrag: verstehen, dass das drinsteht, etc.</a:t>
            </a:r>
          </a:p>
          <a:p>
            <a:pPr/>
          </a:p>
          <a:p>
            <a:pPr/>
            <a:r>
              <a:t>GESAMT: Schlussfolie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Shape 2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0" name="Shape 2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5min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Negation durch Role Switch erwähnen, aber nicht betrachtet (verbal)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Formel animation löschen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hape 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animation formel löschen (auch nächste Slides?)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9" name="Shape 4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falsche Formel</a:t>
            </a:r>
          </a:p>
          <a:p>
            <a:pPr/>
            <a:r>
              <a:t>dicke Striche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hape 4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times theorem box?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3" name="Shape 4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Selbe Font in der Überschrift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5" name="Shape 1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Überschriften Größe gleich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9" name="Shape 16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schaut rüber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241694" y="6404294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oup-polarization.jpeg" descr="group-polarization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205864"/>
            <a:ext cx="91440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Rectangle 10"/>
          <p:cNvSpPr/>
          <p:nvPr/>
        </p:nvSpPr>
        <p:spPr>
          <a:xfrm>
            <a:off x="0" y="5486401"/>
            <a:ext cx="9144000" cy="13715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0" dist="114300" dir="2034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Titel 1"/>
          <p:cNvSpPr txBox="1"/>
          <p:nvPr>
            <p:ph type="ctrTitle"/>
          </p:nvPr>
        </p:nvSpPr>
        <p:spPr>
          <a:xfrm>
            <a:off x="442166" y="5746070"/>
            <a:ext cx="5261626" cy="852261"/>
          </a:xfrm>
          <a:prstGeom prst="rect">
            <a:avLst/>
          </a:prstGeom>
        </p:spPr>
        <p:txBody>
          <a:bodyPr anchor="ctr"/>
          <a:lstStyle>
            <a:lvl1pPr algn="l" defTabSz="694944">
              <a:defRPr b="1" sz="1976"/>
            </a:lvl1pPr>
          </a:lstStyle>
          <a:p>
            <a:pPr/>
            <a:r>
              <a:t>Reasoning About Group Polarization: From Semantic Games to Sequent Systems</a:t>
            </a:r>
          </a:p>
        </p:txBody>
      </p:sp>
      <p:sp>
        <p:nvSpPr>
          <p:cNvPr id="97" name="Untertitel 2"/>
          <p:cNvSpPr txBox="1"/>
          <p:nvPr>
            <p:ph type="subTitle" sz="quarter" idx="1"/>
          </p:nvPr>
        </p:nvSpPr>
        <p:spPr>
          <a:xfrm>
            <a:off x="5988329" y="5538679"/>
            <a:ext cx="3086101" cy="1267043"/>
          </a:xfrm>
          <a:prstGeom prst="rect">
            <a:avLst/>
          </a:prstGeom>
        </p:spPr>
        <p:txBody>
          <a:bodyPr anchor="ctr"/>
          <a:lstStyle/>
          <a:p>
            <a:pPr algn="r" defTabSz="365760">
              <a:spcBef>
                <a:spcPts val="400"/>
              </a:spcBef>
              <a:defRPr sz="1840"/>
            </a:pPr>
            <a:r>
              <a:t>Robert Freiman</a:t>
            </a:r>
          </a:p>
          <a:p>
            <a:pPr algn="r" defTabSz="365760">
              <a:spcBef>
                <a:spcPts val="400"/>
              </a:spcBef>
              <a:defRPr sz="1840">
                <a:solidFill>
                  <a:srgbClr val="0096FF"/>
                </a:solidFill>
              </a:defRPr>
            </a:pPr>
            <a:r>
              <a:t>Carlos Olarte</a:t>
            </a:r>
          </a:p>
          <a:p>
            <a:pPr algn="r" defTabSz="365760">
              <a:spcBef>
                <a:spcPts val="400"/>
              </a:spcBef>
              <a:defRPr sz="1840"/>
            </a:pPr>
            <a:r>
              <a:t>Elaine Pimentel</a:t>
            </a:r>
          </a:p>
          <a:p>
            <a:pPr algn="r" defTabSz="365760">
              <a:spcBef>
                <a:spcPts val="400"/>
              </a:spcBef>
              <a:defRPr sz="1840"/>
            </a:pPr>
            <a:r>
              <a:t>Chris Fehrmüller</a:t>
            </a:r>
          </a:p>
        </p:txBody>
      </p:sp>
      <p:sp>
        <p:nvSpPr>
          <p:cNvPr id="98" name="Untertitel 2"/>
          <p:cNvSpPr txBox="1"/>
          <p:nvPr/>
        </p:nvSpPr>
        <p:spPr>
          <a:xfrm rot="16200000">
            <a:off x="8608202" y="441830"/>
            <a:ext cx="1071556" cy="24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r" defTabSz="914400">
              <a:lnSpc>
                <a:spcPct val="110000"/>
              </a:lnSpc>
              <a:spcBef>
                <a:spcPts val="600"/>
              </a:spcBef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📷 Tanner Mardis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ruppieren 748"/>
          <p:cNvGrpSpPr/>
          <p:nvPr/>
        </p:nvGrpSpPr>
        <p:grpSpPr>
          <a:xfrm>
            <a:off x="2697301" y="2169449"/>
            <a:ext cx="3748955" cy="2857666"/>
            <a:chOff x="0" y="0"/>
            <a:chExt cx="3748954" cy="2857664"/>
          </a:xfrm>
        </p:grpSpPr>
        <p:sp>
          <p:nvSpPr>
            <p:cNvPr id="495" name="Gerader Verbinder 749"/>
            <p:cNvSpPr/>
            <p:nvPr/>
          </p:nvSpPr>
          <p:spPr>
            <a:xfrm flipH="1">
              <a:off x="657459" y="485775"/>
              <a:ext cx="1048383" cy="358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6" name="Gerader Verbinder 750"/>
            <p:cNvSpPr/>
            <p:nvPr/>
          </p:nvSpPr>
          <p:spPr>
            <a:xfrm>
              <a:off x="1705841" y="485774"/>
              <a:ext cx="969999" cy="358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7" name="Gerader Verbinder 751"/>
            <p:cNvSpPr/>
            <p:nvPr/>
          </p:nvSpPr>
          <p:spPr>
            <a:xfrm flipH="1">
              <a:off x="205772" y="1329708"/>
              <a:ext cx="451687" cy="2988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8" name="Gerader Verbinder 752"/>
            <p:cNvSpPr/>
            <p:nvPr/>
          </p:nvSpPr>
          <p:spPr>
            <a:xfrm flipH="1">
              <a:off x="2207830" y="1329708"/>
              <a:ext cx="468011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9" name="Gerader Verbinder 753"/>
            <p:cNvSpPr/>
            <p:nvPr/>
          </p:nvSpPr>
          <p:spPr>
            <a:xfrm>
              <a:off x="2675840" y="1329708"/>
              <a:ext cx="473506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0" name="Gerader Verbinder 754"/>
            <p:cNvSpPr/>
            <p:nvPr/>
          </p:nvSpPr>
          <p:spPr>
            <a:xfrm flipH="1">
              <a:off x="2766688" y="2105413"/>
              <a:ext cx="382658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1" name="Gerader Verbinder 755"/>
            <p:cNvSpPr/>
            <p:nvPr/>
          </p:nvSpPr>
          <p:spPr>
            <a:xfrm>
              <a:off x="3149345" y="2105413"/>
              <a:ext cx="403156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2" name="Gerader Verbinder 756"/>
            <p:cNvSpPr/>
            <p:nvPr/>
          </p:nvSpPr>
          <p:spPr>
            <a:xfrm>
              <a:off x="657458" y="1329708"/>
              <a:ext cx="417478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3" name="Gerader Verbinder 757"/>
            <p:cNvSpPr/>
            <p:nvPr/>
          </p:nvSpPr>
          <p:spPr>
            <a:xfrm flipH="1">
              <a:off x="713922" y="2105413"/>
              <a:ext cx="361014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4" name="Gerader Verbinder 758"/>
            <p:cNvSpPr/>
            <p:nvPr/>
          </p:nvSpPr>
          <p:spPr>
            <a:xfrm>
              <a:off x="1074935" y="2105413"/>
              <a:ext cx="341532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507" name="Rechteck: abgerundete Ecken 759"/>
            <p:cNvGrpSpPr/>
            <p:nvPr/>
          </p:nvGrpSpPr>
          <p:grpSpPr>
            <a:xfrm>
              <a:off x="329776" y="-1"/>
              <a:ext cx="2752130" cy="485777"/>
              <a:chOff x="0" y="0"/>
              <a:chExt cx="2752129" cy="485775"/>
            </a:xfrm>
          </p:grpSpPr>
          <p:sp>
            <p:nvSpPr>
              <p:cNvPr id="505" name="Rounded Rectangle"/>
              <p:cNvSpPr/>
              <p:nvPr/>
            </p:nvSpPr>
            <p:spPr>
              <a:xfrm>
                <a:off x="0" y="0"/>
                <a:ext cx="2752130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6" name="Text"/>
              <p:cNvSpPr txBox="1"/>
              <p:nvPr/>
            </p:nvSpPr>
            <p:spPr>
              <a:xfrm>
                <a:off x="78959" y="44862"/>
                <a:ext cx="2594212" cy="396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1226"/>
              </a:p>
            </p:txBody>
          </p:sp>
        </p:grpSp>
        <p:grpSp>
          <p:nvGrpSpPr>
            <p:cNvPr id="510" name="Rechteck: abgerundete Ecken 760"/>
            <p:cNvGrpSpPr/>
            <p:nvPr/>
          </p:nvGrpSpPr>
          <p:grpSpPr>
            <a:xfrm>
              <a:off x="-1" y="843933"/>
              <a:ext cx="1314917" cy="485776"/>
              <a:chOff x="0" y="0"/>
              <a:chExt cx="1314915" cy="485775"/>
            </a:xfrm>
          </p:grpSpPr>
          <p:sp>
            <p:nvSpPr>
              <p:cNvPr id="508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9" name="Text"/>
              <p:cNvSpPr txBox="1"/>
              <p:nvPr/>
            </p:nvSpPr>
            <p:spPr>
              <a:xfrm>
                <a:off x="78959" y="86321"/>
                <a:ext cx="1156998" cy="313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13" name="Rechteck: abgerundete Ecken 761"/>
            <p:cNvGrpSpPr/>
            <p:nvPr/>
          </p:nvGrpSpPr>
          <p:grpSpPr>
            <a:xfrm>
              <a:off x="2018381" y="843933"/>
              <a:ext cx="1314917" cy="485776"/>
              <a:chOff x="0" y="0"/>
              <a:chExt cx="1314915" cy="485775"/>
            </a:xfrm>
          </p:grpSpPr>
          <p:sp>
            <p:nvSpPr>
              <p:cNvPr id="511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2" name="Text"/>
              <p:cNvSpPr txBox="1"/>
              <p:nvPr/>
            </p:nvSpPr>
            <p:spPr>
              <a:xfrm>
                <a:off x="78959" y="84669"/>
                <a:ext cx="1156998" cy="316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516" name="Rechteck: abgerundete Ecken 762"/>
            <p:cNvGrpSpPr/>
            <p:nvPr/>
          </p:nvGrpSpPr>
          <p:grpSpPr>
            <a:xfrm>
              <a:off x="16461" y="1628560"/>
              <a:ext cx="378621" cy="485776"/>
              <a:chOff x="0" y="0"/>
              <a:chExt cx="378619" cy="485775"/>
            </a:xfrm>
          </p:grpSpPr>
          <p:sp>
            <p:nvSpPr>
              <p:cNvPr id="514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5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19" name="Rechteck: abgerundete Ecken 763"/>
            <p:cNvGrpSpPr/>
            <p:nvPr/>
          </p:nvGrpSpPr>
          <p:grpSpPr>
            <a:xfrm>
              <a:off x="2018519" y="1619637"/>
              <a:ext cx="378621" cy="485777"/>
              <a:chOff x="0" y="0"/>
              <a:chExt cx="378619" cy="485775"/>
            </a:xfrm>
          </p:grpSpPr>
          <p:sp>
            <p:nvSpPr>
              <p:cNvPr id="517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18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22" name="Rechteck: abgerundete Ecken 764"/>
            <p:cNvGrpSpPr/>
            <p:nvPr/>
          </p:nvGrpSpPr>
          <p:grpSpPr>
            <a:xfrm>
              <a:off x="2570234" y="2371888"/>
              <a:ext cx="392908" cy="485777"/>
              <a:chOff x="0" y="0"/>
              <a:chExt cx="392906" cy="485775"/>
            </a:xfrm>
          </p:grpSpPr>
          <p:sp>
            <p:nvSpPr>
              <p:cNvPr id="520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21" name="Text"/>
              <p:cNvSpPr txBox="1"/>
              <p:nvPr/>
            </p:nvSpPr>
            <p:spPr>
              <a:xfrm>
                <a:off x="79187" y="95567"/>
                <a:ext cx="23453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25" name="Rechteck: abgerundete Ecken 765"/>
            <p:cNvGrpSpPr/>
            <p:nvPr/>
          </p:nvGrpSpPr>
          <p:grpSpPr>
            <a:xfrm>
              <a:off x="3356047" y="2371888"/>
              <a:ext cx="392908" cy="485777"/>
              <a:chOff x="0" y="0"/>
              <a:chExt cx="392906" cy="485775"/>
            </a:xfrm>
          </p:grpSpPr>
          <p:sp>
            <p:nvSpPr>
              <p:cNvPr id="523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24" name="Text"/>
              <p:cNvSpPr txBox="1"/>
              <p:nvPr/>
            </p:nvSpPr>
            <p:spPr>
              <a:xfrm>
                <a:off x="79187" y="95567"/>
                <a:ext cx="23453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28" name="Rechteck: abgerundete Ecken 766"/>
            <p:cNvGrpSpPr/>
            <p:nvPr/>
          </p:nvGrpSpPr>
          <p:grpSpPr>
            <a:xfrm>
              <a:off x="671020" y="1619637"/>
              <a:ext cx="807831" cy="485777"/>
              <a:chOff x="0" y="0"/>
              <a:chExt cx="807830" cy="485775"/>
            </a:xfrm>
          </p:grpSpPr>
          <p:sp>
            <p:nvSpPr>
              <p:cNvPr id="526" name="Rounded Rectangle"/>
              <p:cNvSpPr/>
              <p:nvPr/>
            </p:nvSpPr>
            <p:spPr>
              <a:xfrm>
                <a:off x="0" y="0"/>
                <a:ext cx="807831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27" name="Text"/>
              <p:cNvSpPr txBox="1"/>
              <p:nvPr/>
            </p:nvSpPr>
            <p:spPr>
              <a:xfrm>
                <a:off x="78959" y="93914"/>
                <a:ext cx="649912" cy="2979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531" name="Rechteck: abgerundete Ecken 767"/>
            <p:cNvGrpSpPr/>
            <p:nvPr/>
          </p:nvGrpSpPr>
          <p:grpSpPr>
            <a:xfrm>
              <a:off x="524612" y="2305975"/>
              <a:ext cx="378621" cy="485776"/>
              <a:chOff x="0" y="0"/>
              <a:chExt cx="378619" cy="485775"/>
            </a:xfrm>
          </p:grpSpPr>
          <p:sp>
            <p:nvSpPr>
              <p:cNvPr id="529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0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 </a:t>
                </a:r>
                <a:endParaRPr sz="1226"/>
              </a:p>
            </p:txBody>
          </p:sp>
        </p:grpSp>
        <p:grpSp>
          <p:nvGrpSpPr>
            <p:cNvPr id="534" name="Rechteck: abgerundete Ecken 768"/>
            <p:cNvGrpSpPr/>
            <p:nvPr/>
          </p:nvGrpSpPr>
          <p:grpSpPr>
            <a:xfrm>
              <a:off x="1227158" y="2305975"/>
              <a:ext cx="378620" cy="485776"/>
              <a:chOff x="0" y="0"/>
              <a:chExt cx="378619" cy="485775"/>
            </a:xfrm>
          </p:grpSpPr>
          <p:sp>
            <p:nvSpPr>
              <p:cNvPr id="532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33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37" name="Rechteck: abgerundete Ecken 769"/>
            <p:cNvGrpSpPr/>
            <p:nvPr/>
          </p:nvGrpSpPr>
          <p:grpSpPr>
            <a:xfrm>
              <a:off x="2749154" y="1619637"/>
              <a:ext cx="800383" cy="485777"/>
              <a:chOff x="0" y="0"/>
              <a:chExt cx="800381" cy="485775"/>
            </a:xfrm>
          </p:grpSpPr>
          <p:sp>
            <p:nvSpPr>
              <p:cNvPr id="535" name="Rounded Rectangle"/>
              <p:cNvSpPr/>
              <p:nvPr/>
            </p:nvSpPr>
            <p:spPr>
              <a:xfrm>
                <a:off x="0" y="0"/>
                <a:ext cx="800382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536" name="Text"/>
              <p:cNvSpPr txBox="1"/>
              <p:nvPr/>
            </p:nvSpPr>
            <p:spPr>
              <a:xfrm>
                <a:off x="78958" y="107102"/>
                <a:ext cx="642465" cy="271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1226"/>
              </a:p>
            </p:txBody>
          </p:sp>
        </p:grpSp>
      </p:grpSp>
      <p:grpSp>
        <p:nvGrpSpPr>
          <p:cNvPr id="582" name="Gruppieren 770"/>
          <p:cNvGrpSpPr/>
          <p:nvPr/>
        </p:nvGrpSpPr>
        <p:grpSpPr>
          <a:xfrm>
            <a:off x="2697301" y="2169449"/>
            <a:ext cx="3748955" cy="2857666"/>
            <a:chOff x="0" y="0"/>
            <a:chExt cx="3748954" cy="2857664"/>
          </a:xfrm>
        </p:grpSpPr>
        <p:sp>
          <p:nvSpPr>
            <p:cNvPr id="539" name="Gerader Verbinder 771"/>
            <p:cNvSpPr/>
            <p:nvPr/>
          </p:nvSpPr>
          <p:spPr>
            <a:xfrm flipH="1">
              <a:off x="657459" y="485775"/>
              <a:ext cx="1048383" cy="358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0" name="Gerader Verbinder 772"/>
            <p:cNvSpPr/>
            <p:nvPr/>
          </p:nvSpPr>
          <p:spPr>
            <a:xfrm>
              <a:off x="1705841" y="485774"/>
              <a:ext cx="969999" cy="358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1" name="Gerader Verbinder 773"/>
            <p:cNvSpPr/>
            <p:nvPr/>
          </p:nvSpPr>
          <p:spPr>
            <a:xfrm flipH="1">
              <a:off x="205772" y="1329708"/>
              <a:ext cx="451687" cy="2988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2" name="Gerader Verbinder 774"/>
            <p:cNvSpPr/>
            <p:nvPr/>
          </p:nvSpPr>
          <p:spPr>
            <a:xfrm flipH="1">
              <a:off x="2207830" y="1329708"/>
              <a:ext cx="468011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3" name="Gerader Verbinder 775"/>
            <p:cNvSpPr/>
            <p:nvPr/>
          </p:nvSpPr>
          <p:spPr>
            <a:xfrm>
              <a:off x="2675840" y="1329708"/>
              <a:ext cx="473506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4" name="Gerader Verbinder 776"/>
            <p:cNvSpPr/>
            <p:nvPr/>
          </p:nvSpPr>
          <p:spPr>
            <a:xfrm flipH="1">
              <a:off x="2766688" y="2105413"/>
              <a:ext cx="382658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5" name="Gerader Verbinder 777"/>
            <p:cNvSpPr/>
            <p:nvPr/>
          </p:nvSpPr>
          <p:spPr>
            <a:xfrm>
              <a:off x="3149345" y="2105413"/>
              <a:ext cx="403156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6" name="Gerader Verbinder 778"/>
            <p:cNvSpPr/>
            <p:nvPr/>
          </p:nvSpPr>
          <p:spPr>
            <a:xfrm>
              <a:off x="657458" y="1329708"/>
              <a:ext cx="417478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7" name="Gerader Verbinder 779"/>
            <p:cNvSpPr/>
            <p:nvPr/>
          </p:nvSpPr>
          <p:spPr>
            <a:xfrm flipH="1">
              <a:off x="713922" y="2105413"/>
              <a:ext cx="361014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8" name="Gerader Verbinder 780"/>
            <p:cNvSpPr/>
            <p:nvPr/>
          </p:nvSpPr>
          <p:spPr>
            <a:xfrm>
              <a:off x="1074935" y="2105413"/>
              <a:ext cx="341532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551" name="Rechteck: abgerundete Ecken 781"/>
            <p:cNvGrpSpPr/>
            <p:nvPr/>
          </p:nvGrpSpPr>
          <p:grpSpPr>
            <a:xfrm>
              <a:off x="329776" y="-1"/>
              <a:ext cx="2752130" cy="485777"/>
              <a:chOff x="0" y="0"/>
              <a:chExt cx="2752129" cy="485775"/>
            </a:xfrm>
          </p:grpSpPr>
          <p:sp>
            <p:nvSpPr>
              <p:cNvPr id="549" name="Rounded Rectangle"/>
              <p:cNvSpPr/>
              <p:nvPr/>
            </p:nvSpPr>
            <p:spPr>
              <a:xfrm>
                <a:off x="0" y="0"/>
                <a:ext cx="2752130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0" name="Text"/>
              <p:cNvSpPr txBox="1"/>
              <p:nvPr/>
            </p:nvSpPr>
            <p:spPr>
              <a:xfrm>
                <a:off x="78959" y="44862"/>
                <a:ext cx="2594212" cy="396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1226"/>
              </a:p>
            </p:txBody>
          </p:sp>
        </p:grpSp>
        <p:grpSp>
          <p:nvGrpSpPr>
            <p:cNvPr id="554" name="Rechteck: abgerundete Ecken 782"/>
            <p:cNvGrpSpPr/>
            <p:nvPr/>
          </p:nvGrpSpPr>
          <p:grpSpPr>
            <a:xfrm>
              <a:off x="-1" y="843933"/>
              <a:ext cx="1314917" cy="485776"/>
              <a:chOff x="0" y="0"/>
              <a:chExt cx="1314915" cy="485775"/>
            </a:xfrm>
          </p:grpSpPr>
          <p:sp>
            <p:nvSpPr>
              <p:cNvPr id="552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3" name="Text"/>
              <p:cNvSpPr txBox="1"/>
              <p:nvPr/>
            </p:nvSpPr>
            <p:spPr>
              <a:xfrm>
                <a:off x="78959" y="86321"/>
                <a:ext cx="1156998" cy="313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57" name="Rechteck: abgerundete Ecken 783"/>
            <p:cNvGrpSpPr/>
            <p:nvPr/>
          </p:nvGrpSpPr>
          <p:grpSpPr>
            <a:xfrm>
              <a:off x="2018381" y="843933"/>
              <a:ext cx="1314917" cy="485776"/>
              <a:chOff x="0" y="0"/>
              <a:chExt cx="1314915" cy="485775"/>
            </a:xfrm>
          </p:grpSpPr>
          <p:sp>
            <p:nvSpPr>
              <p:cNvPr id="555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6" name="Text"/>
              <p:cNvSpPr txBox="1"/>
              <p:nvPr/>
            </p:nvSpPr>
            <p:spPr>
              <a:xfrm>
                <a:off x="78959" y="84669"/>
                <a:ext cx="1156998" cy="316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560" name="Rechteck: abgerundete Ecken 784"/>
            <p:cNvGrpSpPr/>
            <p:nvPr/>
          </p:nvGrpSpPr>
          <p:grpSpPr>
            <a:xfrm>
              <a:off x="16461" y="1628560"/>
              <a:ext cx="378621" cy="485776"/>
              <a:chOff x="0" y="0"/>
              <a:chExt cx="378619" cy="485775"/>
            </a:xfrm>
          </p:grpSpPr>
          <p:sp>
            <p:nvSpPr>
              <p:cNvPr id="558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9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63" name="Rechteck: abgerundete Ecken 785"/>
            <p:cNvGrpSpPr/>
            <p:nvPr/>
          </p:nvGrpSpPr>
          <p:grpSpPr>
            <a:xfrm>
              <a:off x="2018519" y="1619637"/>
              <a:ext cx="378621" cy="485777"/>
              <a:chOff x="0" y="0"/>
              <a:chExt cx="378619" cy="485775"/>
            </a:xfrm>
          </p:grpSpPr>
          <p:sp>
            <p:nvSpPr>
              <p:cNvPr id="561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62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66" name="Rechteck: abgerundete Ecken 786"/>
            <p:cNvGrpSpPr/>
            <p:nvPr/>
          </p:nvGrpSpPr>
          <p:grpSpPr>
            <a:xfrm>
              <a:off x="2570234" y="2371888"/>
              <a:ext cx="392908" cy="485777"/>
              <a:chOff x="0" y="0"/>
              <a:chExt cx="392906" cy="485775"/>
            </a:xfrm>
          </p:grpSpPr>
          <p:sp>
            <p:nvSpPr>
              <p:cNvPr id="564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65" name="Text"/>
              <p:cNvSpPr txBox="1"/>
              <p:nvPr/>
            </p:nvSpPr>
            <p:spPr>
              <a:xfrm>
                <a:off x="79187" y="95567"/>
                <a:ext cx="23453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69" name="Rechteck: abgerundete Ecken 787"/>
            <p:cNvGrpSpPr/>
            <p:nvPr/>
          </p:nvGrpSpPr>
          <p:grpSpPr>
            <a:xfrm>
              <a:off x="3356047" y="2371888"/>
              <a:ext cx="392908" cy="485777"/>
              <a:chOff x="0" y="0"/>
              <a:chExt cx="392906" cy="485775"/>
            </a:xfrm>
          </p:grpSpPr>
          <p:sp>
            <p:nvSpPr>
              <p:cNvPr id="567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68" name="Text"/>
              <p:cNvSpPr txBox="1"/>
              <p:nvPr/>
            </p:nvSpPr>
            <p:spPr>
              <a:xfrm>
                <a:off x="79187" y="95567"/>
                <a:ext cx="23453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72" name="Rechteck: abgerundete Ecken 788"/>
            <p:cNvGrpSpPr/>
            <p:nvPr/>
          </p:nvGrpSpPr>
          <p:grpSpPr>
            <a:xfrm>
              <a:off x="671020" y="1619637"/>
              <a:ext cx="807831" cy="485777"/>
              <a:chOff x="0" y="0"/>
              <a:chExt cx="807830" cy="485775"/>
            </a:xfrm>
          </p:grpSpPr>
          <p:sp>
            <p:nvSpPr>
              <p:cNvPr id="570" name="Rounded Rectangle"/>
              <p:cNvSpPr/>
              <p:nvPr/>
            </p:nvSpPr>
            <p:spPr>
              <a:xfrm>
                <a:off x="0" y="0"/>
                <a:ext cx="807831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71" name="Text"/>
              <p:cNvSpPr txBox="1"/>
              <p:nvPr/>
            </p:nvSpPr>
            <p:spPr>
              <a:xfrm>
                <a:off x="78959" y="93914"/>
                <a:ext cx="649912" cy="2979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575" name="Rechteck: abgerundete Ecken 789"/>
            <p:cNvGrpSpPr/>
            <p:nvPr/>
          </p:nvGrpSpPr>
          <p:grpSpPr>
            <a:xfrm>
              <a:off x="524612" y="2305975"/>
              <a:ext cx="378621" cy="485776"/>
              <a:chOff x="0" y="0"/>
              <a:chExt cx="378619" cy="485775"/>
            </a:xfrm>
          </p:grpSpPr>
          <p:sp>
            <p:nvSpPr>
              <p:cNvPr id="573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74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 </a:t>
                </a:r>
                <a:endParaRPr sz="1226"/>
              </a:p>
            </p:txBody>
          </p:sp>
        </p:grpSp>
        <p:grpSp>
          <p:nvGrpSpPr>
            <p:cNvPr id="578" name="Rechteck: abgerundete Ecken 790"/>
            <p:cNvGrpSpPr/>
            <p:nvPr/>
          </p:nvGrpSpPr>
          <p:grpSpPr>
            <a:xfrm>
              <a:off x="1227158" y="2305975"/>
              <a:ext cx="378620" cy="485776"/>
              <a:chOff x="0" y="0"/>
              <a:chExt cx="378619" cy="485775"/>
            </a:xfrm>
          </p:grpSpPr>
          <p:sp>
            <p:nvSpPr>
              <p:cNvPr id="576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77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581" name="Rechteck: abgerundete Ecken 791"/>
            <p:cNvGrpSpPr/>
            <p:nvPr/>
          </p:nvGrpSpPr>
          <p:grpSpPr>
            <a:xfrm>
              <a:off x="2749154" y="1619637"/>
              <a:ext cx="800383" cy="485777"/>
              <a:chOff x="0" y="0"/>
              <a:chExt cx="800381" cy="485775"/>
            </a:xfrm>
          </p:grpSpPr>
          <p:sp>
            <p:nvSpPr>
              <p:cNvPr id="579" name="Rounded Rectangle"/>
              <p:cNvSpPr/>
              <p:nvPr/>
            </p:nvSpPr>
            <p:spPr>
              <a:xfrm>
                <a:off x="0" y="0"/>
                <a:ext cx="800382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580" name="Text"/>
              <p:cNvSpPr txBox="1"/>
              <p:nvPr/>
            </p:nvSpPr>
            <p:spPr>
              <a:xfrm>
                <a:off x="78958" y="107102"/>
                <a:ext cx="642465" cy="271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1226"/>
              </a:p>
            </p:txBody>
          </p:sp>
        </p:grpSp>
      </p:grpSp>
      <p:grpSp>
        <p:nvGrpSpPr>
          <p:cNvPr id="626" name="Gruppieren 792"/>
          <p:cNvGrpSpPr/>
          <p:nvPr/>
        </p:nvGrpSpPr>
        <p:grpSpPr>
          <a:xfrm>
            <a:off x="2697301" y="2169449"/>
            <a:ext cx="3748955" cy="2857666"/>
            <a:chOff x="0" y="0"/>
            <a:chExt cx="3748954" cy="2857664"/>
          </a:xfrm>
        </p:grpSpPr>
        <p:grpSp>
          <p:nvGrpSpPr>
            <p:cNvPr id="585" name="Rechteck: abgerundete Ecken 810"/>
            <p:cNvGrpSpPr/>
            <p:nvPr/>
          </p:nvGrpSpPr>
          <p:grpSpPr>
            <a:xfrm>
              <a:off x="671020" y="1619637"/>
              <a:ext cx="807831" cy="485777"/>
              <a:chOff x="0" y="0"/>
              <a:chExt cx="807830" cy="485775"/>
            </a:xfrm>
          </p:grpSpPr>
          <p:sp>
            <p:nvSpPr>
              <p:cNvPr id="583" name="Rounded Rectangle"/>
              <p:cNvSpPr/>
              <p:nvPr/>
            </p:nvSpPr>
            <p:spPr>
              <a:xfrm>
                <a:off x="0" y="0"/>
                <a:ext cx="807831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4" name="Text"/>
              <p:cNvSpPr txBox="1"/>
              <p:nvPr/>
            </p:nvSpPr>
            <p:spPr>
              <a:xfrm>
                <a:off x="78959" y="93914"/>
                <a:ext cx="649912" cy="2979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sp>
          <p:nvSpPr>
            <p:cNvPr id="586" name="Gerader Verbinder 793"/>
            <p:cNvSpPr/>
            <p:nvPr/>
          </p:nvSpPr>
          <p:spPr>
            <a:xfrm flipH="1">
              <a:off x="657459" y="485775"/>
              <a:ext cx="1048383" cy="358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7" name="Gerader Verbinder 794"/>
            <p:cNvSpPr/>
            <p:nvPr/>
          </p:nvSpPr>
          <p:spPr>
            <a:xfrm>
              <a:off x="1705841" y="485774"/>
              <a:ext cx="969999" cy="358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8" name="Gerader Verbinder 795"/>
            <p:cNvSpPr/>
            <p:nvPr/>
          </p:nvSpPr>
          <p:spPr>
            <a:xfrm flipH="1">
              <a:off x="205772" y="1329708"/>
              <a:ext cx="451687" cy="2988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9" name="Gerader Verbinder 796"/>
            <p:cNvSpPr/>
            <p:nvPr/>
          </p:nvSpPr>
          <p:spPr>
            <a:xfrm flipH="1">
              <a:off x="2207830" y="1329708"/>
              <a:ext cx="468011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0" name="Gerader Verbinder 797"/>
            <p:cNvSpPr/>
            <p:nvPr/>
          </p:nvSpPr>
          <p:spPr>
            <a:xfrm>
              <a:off x="2675840" y="1329708"/>
              <a:ext cx="473506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1" name="Gerader Verbinder 798"/>
            <p:cNvSpPr/>
            <p:nvPr/>
          </p:nvSpPr>
          <p:spPr>
            <a:xfrm flipH="1">
              <a:off x="2766688" y="2105413"/>
              <a:ext cx="382658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2" name="Gerader Verbinder 799"/>
            <p:cNvSpPr/>
            <p:nvPr/>
          </p:nvSpPr>
          <p:spPr>
            <a:xfrm>
              <a:off x="3149345" y="2105413"/>
              <a:ext cx="403156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3" name="Gerader Verbinder 800"/>
            <p:cNvSpPr/>
            <p:nvPr/>
          </p:nvSpPr>
          <p:spPr>
            <a:xfrm>
              <a:off x="657458" y="1329708"/>
              <a:ext cx="417478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4" name="Gerader Verbinder 801"/>
            <p:cNvSpPr/>
            <p:nvPr/>
          </p:nvSpPr>
          <p:spPr>
            <a:xfrm flipH="1">
              <a:off x="713922" y="2105413"/>
              <a:ext cx="361014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5" name="Gerader Verbinder 802"/>
            <p:cNvSpPr/>
            <p:nvPr/>
          </p:nvSpPr>
          <p:spPr>
            <a:xfrm>
              <a:off x="1074935" y="2105413"/>
              <a:ext cx="341532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598" name="Rechteck: abgerundete Ecken 803"/>
            <p:cNvGrpSpPr/>
            <p:nvPr/>
          </p:nvGrpSpPr>
          <p:grpSpPr>
            <a:xfrm>
              <a:off x="329776" y="-1"/>
              <a:ext cx="2752130" cy="485777"/>
              <a:chOff x="0" y="0"/>
              <a:chExt cx="2752129" cy="485775"/>
            </a:xfrm>
          </p:grpSpPr>
          <p:sp>
            <p:nvSpPr>
              <p:cNvPr id="596" name="Rounded Rectangle"/>
              <p:cNvSpPr/>
              <p:nvPr/>
            </p:nvSpPr>
            <p:spPr>
              <a:xfrm>
                <a:off x="0" y="0"/>
                <a:ext cx="2752130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7" name="Text"/>
              <p:cNvSpPr txBox="1"/>
              <p:nvPr/>
            </p:nvSpPr>
            <p:spPr>
              <a:xfrm>
                <a:off x="78959" y="44862"/>
                <a:ext cx="2594212" cy="396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1226"/>
              </a:p>
            </p:txBody>
          </p:sp>
        </p:grpSp>
        <p:grpSp>
          <p:nvGrpSpPr>
            <p:cNvPr id="601" name="Rechteck: abgerundete Ecken 804"/>
            <p:cNvGrpSpPr/>
            <p:nvPr/>
          </p:nvGrpSpPr>
          <p:grpSpPr>
            <a:xfrm>
              <a:off x="-1" y="843933"/>
              <a:ext cx="1314917" cy="485776"/>
              <a:chOff x="0" y="0"/>
              <a:chExt cx="1314915" cy="485775"/>
            </a:xfrm>
          </p:grpSpPr>
          <p:sp>
            <p:nvSpPr>
              <p:cNvPr id="599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0" name="Text"/>
              <p:cNvSpPr txBox="1"/>
              <p:nvPr/>
            </p:nvSpPr>
            <p:spPr>
              <a:xfrm>
                <a:off x="78959" y="86321"/>
                <a:ext cx="1156998" cy="313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04" name="Rechteck: abgerundete Ecken 805"/>
            <p:cNvGrpSpPr/>
            <p:nvPr/>
          </p:nvGrpSpPr>
          <p:grpSpPr>
            <a:xfrm>
              <a:off x="2018381" y="843933"/>
              <a:ext cx="1314917" cy="485776"/>
              <a:chOff x="0" y="0"/>
              <a:chExt cx="1314915" cy="485775"/>
            </a:xfrm>
          </p:grpSpPr>
          <p:sp>
            <p:nvSpPr>
              <p:cNvPr id="602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3" name="Text"/>
              <p:cNvSpPr txBox="1"/>
              <p:nvPr/>
            </p:nvSpPr>
            <p:spPr>
              <a:xfrm>
                <a:off x="78959" y="84669"/>
                <a:ext cx="1156998" cy="316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607" name="Rechteck: abgerundete Ecken 806"/>
            <p:cNvGrpSpPr/>
            <p:nvPr/>
          </p:nvGrpSpPr>
          <p:grpSpPr>
            <a:xfrm>
              <a:off x="16461" y="1628560"/>
              <a:ext cx="378621" cy="485776"/>
              <a:chOff x="0" y="0"/>
              <a:chExt cx="378619" cy="485775"/>
            </a:xfrm>
          </p:grpSpPr>
          <p:sp>
            <p:nvSpPr>
              <p:cNvPr id="605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06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10" name="Rechteck: abgerundete Ecken 807"/>
            <p:cNvGrpSpPr/>
            <p:nvPr/>
          </p:nvGrpSpPr>
          <p:grpSpPr>
            <a:xfrm>
              <a:off x="2018519" y="1619637"/>
              <a:ext cx="378621" cy="485777"/>
              <a:chOff x="0" y="0"/>
              <a:chExt cx="378619" cy="485775"/>
            </a:xfrm>
          </p:grpSpPr>
          <p:sp>
            <p:nvSpPr>
              <p:cNvPr id="608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09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13" name="Rechteck: abgerundete Ecken 808"/>
            <p:cNvGrpSpPr/>
            <p:nvPr/>
          </p:nvGrpSpPr>
          <p:grpSpPr>
            <a:xfrm>
              <a:off x="2570234" y="2371888"/>
              <a:ext cx="392908" cy="485777"/>
              <a:chOff x="0" y="0"/>
              <a:chExt cx="392906" cy="485775"/>
            </a:xfrm>
          </p:grpSpPr>
          <p:sp>
            <p:nvSpPr>
              <p:cNvPr id="611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12" name="Text"/>
              <p:cNvSpPr txBox="1"/>
              <p:nvPr/>
            </p:nvSpPr>
            <p:spPr>
              <a:xfrm>
                <a:off x="79187" y="95567"/>
                <a:ext cx="23453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16" name="Rechteck: abgerundete Ecken 809"/>
            <p:cNvGrpSpPr/>
            <p:nvPr/>
          </p:nvGrpSpPr>
          <p:grpSpPr>
            <a:xfrm>
              <a:off x="3356047" y="2371888"/>
              <a:ext cx="392908" cy="485777"/>
              <a:chOff x="0" y="0"/>
              <a:chExt cx="392906" cy="485775"/>
            </a:xfrm>
          </p:grpSpPr>
          <p:sp>
            <p:nvSpPr>
              <p:cNvPr id="614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5" name="Text"/>
              <p:cNvSpPr txBox="1"/>
              <p:nvPr/>
            </p:nvSpPr>
            <p:spPr>
              <a:xfrm>
                <a:off x="79187" y="95567"/>
                <a:ext cx="23453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19" name="Rechteck: abgerundete Ecken 811"/>
            <p:cNvGrpSpPr/>
            <p:nvPr/>
          </p:nvGrpSpPr>
          <p:grpSpPr>
            <a:xfrm>
              <a:off x="524612" y="2305975"/>
              <a:ext cx="378621" cy="485776"/>
              <a:chOff x="0" y="0"/>
              <a:chExt cx="378619" cy="485775"/>
            </a:xfrm>
          </p:grpSpPr>
          <p:sp>
            <p:nvSpPr>
              <p:cNvPr id="617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8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 </a:t>
                </a:r>
                <a:endParaRPr sz="1226"/>
              </a:p>
            </p:txBody>
          </p:sp>
        </p:grpSp>
        <p:grpSp>
          <p:nvGrpSpPr>
            <p:cNvPr id="622" name="Rechteck: abgerundete Ecken 812"/>
            <p:cNvGrpSpPr/>
            <p:nvPr/>
          </p:nvGrpSpPr>
          <p:grpSpPr>
            <a:xfrm>
              <a:off x="1227158" y="2305975"/>
              <a:ext cx="378620" cy="485776"/>
              <a:chOff x="0" y="0"/>
              <a:chExt cx="378619" cy="485775"/>
            </a:xfrm>
          </p:grpSpPr>
          <p:sp>
            <p:nvSpPr>
              <p:cNvPr id="620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21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25" name="Rechteck: abgerundete Ecken 813"/>
            <p:cNvGrpSpPr/>
            <p:nvPr/>
          </p:nvGrpSpPr>
          <p:grpSpPr>
            <a:xfrm>
              <a:off x="2749154" y="1619637"/>
              <a:ext cx="800383" cy="485777"/>
              <a:chOff x="0" y="0"/>
              <a:chExt cx="800381" cy="485775"/>
            </a:xfrm>
          </p:grpSpPr>
          <p:sp>
            <p:nvSpPr>
              <p:cNvPr id="623" name="Rounded Rectangle"/>
              <p:cNvSpPr/>
              <p:nvPr/>
            </p:nvSpPr>
            <p:spPr>
              <a:xfrm>
                <a:off x="0" y="0"/>
                <a:ext cx="800382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624" name="Text"/>
              <p:cNvSpPr txBox="1"/>
              <p:nvPr/>
            </p:nvSpPr>
            <p:spPr>
              <a:xfrm>
                <a:off x="78958" y="107102"/>
                <a:ext cx="642465" cy="271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1226"/>
              </a:p>
            </p:txBody>
          </p:sp>
        </p:grpSp>
      </p:grpSp>
      <p:grpSp>
        <p:nvGrpSpPr>
          <p:cNvPr id="670" name="Gruppieren 836"/>
          <p:cNvGrpSpPr/>
          <p:nvPr/>
        </p:nvGrpSpPr>
        <p:grpSpPr>
          <a:xfrm>
            <a:off x="2697301" y="2169449"/>
            <a:ext cx="3748955" cy="2857666"/>
            <a:chOff x="0" y="0"/>
            <a:chExt cx="3748954" cy="2857664"/>
          </a:xfrm>
        </p:grpSpPr>
        <p:sp>
          <p:nvSpPr>
            <p:cNvPr id="627" name="Gerader Verbinder 837"/>
            <p:cNvSpPr/>
            <p:nvPr/>
          </p:nvSpPr>
          <p:spPr>
            <a:xfrm flipH="1">
              <a:off x="657459" y="485775"/>
              <a:ext cx="1048383" cy="358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8" name="Gerader Verbinder 838"/>
            <p:cNvSpPr/>
            <p:nvPr/>
          </p:nvSpPr>
          <p:spPr>
            <a:xfrm>
              <a:off x="1705841" y="485774"/>
              <a:ext cx="969999" cy="358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9" name="Gerader Verbinder 839"/>
            <p:cNvSpPr/>
            <p:nvPr/>
          </p:nvSpPr>
          <p:spPr>
            <a:xfrm flipH="1">
              <a:off x="205772" y="1329708"/>
              <a:ext cx="451687" cy="2988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0" name="Gerader Verbinder 840"/>
            <p:cNvSpPr/>
            <p:nvPr/>
          </p:nvSpPr>
          <p:spPr>
            <a:xfrm flipH="1">
              <a:off x="2207830" y="1329708"/>
              <a:ext cx="468011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1" name="Gerader Verbinder 841"/>
            <p:cNvSpPr/>
            <p:nvPr/>
          </p:nvSpPr>
          <p:spPr>
            <a:xfrm>
              <a:off x="2675840" y="1329708"/>
              <a:ext cx="473506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2" name="Gerader Verbinder 842"/>
            <p:cNvSpPr/>
            <p:nvPr/>
          </p:nvSpPr>
          <p:spPr>
            <a:xfrm flipH="1">
              <a:off x="2766688" y="2105413"/>
              <a:ext cx="382658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3" name="Gerader Verbinder 843"/>
            <p:cNvSpPr/>
            <p:nvPr/>
          </p:nvSpPr>
          <p:spPr>
            <a:xfrm>
              <a:off x="3149345" y="2105413"/>
              <a:ext cx="403156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4" name="Gerader Verbinder 844"/>
            <p:cNvSpPr/>
            <p:nvPr/>
          </p:nvSpPr>
          <p:spPr>
            <a:xfrm>
              <a:off x="657458" y="1329708"/>
              <a:ext cx="417478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5" name="Gerader Verbinder 845"/>
            <p:cNvSpPr/>
            <p:nvPr/>
          </p:nvSpPr>
          <p:spPr>
            <a:xfrm flipH="1">
              <a:off x="713922" y="2105413"/>
              <a:ext cx="361014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6" name="Gerader Verbinder 846"/>
            <p:cNvSpPr/>
            <p:nvPr/>
          </p:nvSpPr>
          <p:spPr>
            <a:xfrm>
              <a:off x="1074935" y="2105413"/>
              <a:ext cx="341532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39" name="Rechteck: abgerundete Ecken 847"/>
            <p:cNvGrpSpPr/>
            <p:nvPr/>
          </p:nvGrpSpPr>
          <p:grpSpPr>
            <a:xfrm>
              <a:off x="329776" y="-1"/>
              <a:ext cx="2752130" cy="485777"/>
              <a:chOff x="0" y="0"/>
              <a:chExt cx="2752129" cy="485775"/>
            </a:xfrm>
          </p:grpSpPr>
          <p:sp>
            <p:nvSpPr>
              <p:cNvPr id="637" name="Rounded Rectangle"/>
              <p:cNvSpPr/>
              <p:nvPr/>
            </p:nvSpPr>
            <p:spPr>
              <a:xfrm>
                <a:off x="0" y="0"/>
                <a:ext cx="2752130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8" name="Text"/>
              <p:cNvSpPr txBox="1"/>
              <p:nvPr/>
            </p:nvSpPr>
            <p:spPr>
              <a:xfrm>
                <a:off x="78959" y="44862"/>
                <a:ext cx="2594212" cy="396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1226"/>
              </a:p>
            </p:txBody>
          </p:sp>
        </p:grpSp>
        <p:grpSp>
          <p:nvGrpSpPr>
            <p:cNvPr id="642" name="Rechteck: abgerundete Ecken 848"/>
            <p:cNvGrpSpPr/>
            <p:nvPr/>
          </p:nvGrpSpPr>
          <p:grpSpPr>
            <a:xfrm>
              <a:off x="-1" y="843933"/>
              <a:ext cx="1314917" cy="485776"/>
              <a:chOff x="0" y="0"/>
              <a:chExt cx="1314915" cy="485775"/>
            </a:xfrm>
          </p:grpSpPr>
          <p:sp>
            <p:nvSpPr>
              <p:cNvPr id="640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1" name="Text"/>
              <p:cNvSpPr txBox="1"/>
              <p:nvPr/>
            </p:nvSpPr>
            <p:spPr>
              <a:xfrm>
                <a:off x="78959" y="86321"/>
                <a:ext cx="1156998" cy="313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45" name="Rechteck: abgerundete Ecken 849"/>
            <p:cNvGrpSpPr/>
            <p:nvPr/>
          </p:nvGrpSpPr>
          <p:grpSpPr>
            <a:xfrm>
              <a:off x="2018381" y="843933"/>
              <a:ext cx="1314917" cy="485776"/>
              <a:chOff x="0" y="0"/>
              <a:chExt cx="1314915" cy="485775"/>
            </a:xfrm>
          </p:grpSpPr>
          <p:sp>
            <p:nvSpPr>
              <p:cNvPr id="643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4" name="Text"/>
              <p:cNvSpPr txBox="1"/>
              <p:nvPr/>
            </p:nvSpPr>
            <p:spPr>
              <a:xfrm>
                <a:off x="78959" y="84669"/>
                <a:ext cx="1156998" cy="316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648" name="Rechteck: abgerundete Ecken 850"/>
            <p:cNvGrpSpPr/>
            <p:nvPr/>
          </p:nvGrpSpPr>
          <p:grpSpPr>
            <a:xfrm>
              <a:off x="16461" y="1628560"/>
              <a:ext cx="378621" cy="485776"/>
              <a:chOff x="0" y="0"/>
              <a:chExt cx="378619" cy="485775"/>
            </a:xfrm>
          </p:grpSpPr>
          <p:sp>
            <p:nvSpPr>
              <p:cNvPr id="646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7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51" name="Rechteck: abgerundete Ecken 851"/>
            <p:cNvGrpSpPr/>
            <p:nvPr/>
          </p:nvGrpSpPr>
          <p:grpSpPr>
            <a:xfrm>
              <a:off x="2018519" y="1619637"/>
              <a:ext cx="378621" cy="485777"/>
              <a:chOff x="0" y="0"/>
              <a:chExt cx="378619" cy="485775"/>
            </a:xfrm>
          </p:grpSpPr>
          <p:sp>
            <p:nvSpPr>
              <p:cNvPr id="649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50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54" name="Rechteck: abgerundete Ecken 852"/>
            <p:cNvGrpSpPr/>
            <p:nvPr/>
          </p:nvGrpSpPr>
          <p:grpSpPr>
            <a:xfrm>
              <a:off x="2570234" y="2371888"/>
              <a:ext cx="392908" cy="485777"/>
              <a:chOff x="0" y="0"/>
              <a:chExt cx="392906" cy="485775"/>
            </a:xfrm>
          </p:grpSpPr>
          <p:sp>
            <p:nvSpPr>
              <p:cNvPr id="652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53" name="Text"/>
              <p:cNvSpPr txBox="1"/>
              <p:nvPr/>
            </p:nvSpPr>
            <p:spPr>
              <a:xfrm>
                <a:off x="79187" y="95567"/>
                <a:ext cx="23453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57" name="Rechteck: abgerundete Ecken 853"/>
            <p:cNvGrpSpPr/>
            <p:nvPr/>
          </p:nvGrpSpPr>
          <p:grpSpPr>
            <a:xfrm>
              <a:off x="3356047" y="2371888"/>
              <a:ext cx="392908" cy="485777"/>
              <a:chOff x="0" y="0"/>
              <a:chExt cx="392906" cy="485775"/>
            </a:xfrm>
          </p:grpSpPr>
          <p:sp>
            <p:nvSpPr>
              <p:cNvPr id="655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6" name="Text"/>
              <p:cNvSpPr txBox="1"/>
              <p:nvPr/>
            </p:nvSpPr>
            <p:spPr>
              <a:xfrm>
                <a:off x="79187" y="95567"/>
                <a:ext cx="23453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60" name="Rechteck: abgerundete Ecken 854"/>
            <p:cNvGrpSpPr/>
            <p:nvPr/>
          </p:nvGrpSpPr>
          <p:grpSpPr>
            <a:xfrm>
              <a:off x="671020" y="1619637"/>
              <a:ext cx="807831" cy="485777"/>
              <a:chOff x="0" y="0"/>
              <a:chExt cx="807830" cy="485775"/>
            </a:xfrm>
          </p:grpSpPr>
          <p:sp>
            <p:nvSpPr>
              <p:cNvPr id="658" name="Rounded Rectangle"/>
              <p:cNvSpPr/>
              <p:nvPr/>
            </p:nvSpPr>
            <p:spPr>
              <a:xfrm>
                <a:off x="0" y="0"/>
                <a:ext cx="807831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59" name="Text"/>
              <p:cNvSpPr txBox="1"/>
              <p:nvPr/>
            </p:nvSpPr>
            <p:spPr>
              <a:xfrm>
                <a:off x="78959" y="93914"/>
                <a:ext cx="649912" cy="2979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663" name="Rechteck: abgerundete Ecken 855"/>
            <p:cNvGrpSpPr/>
            <p:nvPr/>
          </p:nvGrpSpPr>
          <p:grpSpPr>
            <a:xfrm>
              <a:off x="524612" y="2305975"/>
              <a:ext cx="378621" cy="485776"/>
              <a:chOff x="0" y="0"/>
              <a:chExt cx="378619" cy="485775"/>
            </a:xfrm>
          </p:grpSpPr>
          <p:sp>
            <p:nvSpPr>
              <p:cNvPr id="661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62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 </a:t>
                </a:r>
                <a:endParaRPr sz="1226"/>
              </a:p>
            </p:txBody>
          </p:sp>
        </p:grpSp>
        <p:grpSp>
          <p:nvGrpSpPr>
            <p:cNvPr id="666" name="Rechteck: abgerundete Ecken 856"/>
            <p:cNvGrpSpPr/>
            <p:nvPr/>
          </p:nvGrpSpPr>
          <p:grpSpPr>
            <a:xfrm>
              <a:off x="1227158" y="2305975"/>
              <a:ext cx="378620" cy="485776"/>
              <a:chOff x="0" y="0"/>
              <a:chExt cx="378619" cy="485775"/>
            </a:xfrm>
          </p:grpSpPr>
          <p:sp>
            <p:nvSpPr>
              <p:cNvPr id="664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noFill/>
              <a:ln w="285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65" name="Text"/>
              <p:cNvSpPr txBox="1"/>
              <p:nvPr/>
            </p:nvSpPr>
            <p:spPr>
              <a:xfrm>
                <a:off x="78490" y="95567"/>
                <a:ext cx="221639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69" name="Rechteck: abgerundete Ecken 857"/>
            <p:cNvGrpSpPr/>
            <p:nvPr/>
          </p:nvGrpSpPr>
          <p:grpSpPr>
            <a:xfrm>
              <a:off x="2749154" y="1619637"/>
              <a:ext cx="800383" cy="485777"/>
              <a:chOff x="0" y="0"/>
              <a:chExt cx="800381" cy="485775"/>
            </a:xfrm>
          </p:grpSpPr>
          <p:sp>
            <p:nvSpPr>
              <p:cNvPr id="667" name="Rounded Rectangle"/>
              <p:cNvSpPr/>
              <p:nvPr/>
            </p:nvSpPr>
            <p:spPr>
              <a:xfrm>
                <a:off x="0" y="0"/>
                <a:ext cx="800382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668" name="Text"/>
              <p:cNvSpPr txBox="1"/>
              <p:nvPr/>
            </p:nvSpPr>
            <p:spPr>
              <a:xfrm>
                <a:off x="78958" y="107102"/>
                <a:ext cx="642465" cy="271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1226"/>
              </a:p>
            </p:txBody>
          </p:sp>
        </p:grpSp>
      </p:grpSp>
      <p:grpSp>
        <p:nvGrpSpPr>
          <p:cNvPr id="714" name="Gruppieren 814"/>
          <p:cNvGrpSpPr/>
          <p:nvPr/>
        </p:nvGrpSpPr>
        <p:grpSpPr>
          <a:xfrm>
            <a:off x="2697301" y="2169449"/>
            <a:ext cx="3748955" cy="2857666"/>
            <a:chOff x="0" y="0"/>
            <a:chExt cx="3748954" cy="2857664"/>
          </a:xfrm>
        </p:grpSpPr>
        <p:sp>
          <p:nvSpPr>
            <p:cNvPr id="671" name="Gerader Verbinder 815"/>
            <p:cNvSpPr/>
            <p:nvPr/>
          </p:nvSpPr>
          <p:spPr>
            <a:xfrm flipH="1">
              <a:off x="657459" y="485775"/>
              <a:ext cx="1048383" cy="358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2" name="Gerader Verbinder 816"/>
            <p:cNvSpPr/>
            <p:nvPr/>
          </p:nvSpPr>
          <p:spPr>
            <a:xfrm>
              <a:off x="1705841" y="485774"/>
              <a:ext cx="969999" cy="358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3" name="Gerader Verbinder 817"/>
            <p:cNvSpPr/>
            <p:nvPr/>
          </p:nvSpPr>
          <p:spPr>
            <a:xfrm flipH="1">
              <a:off x="205772" y="1329708"/>
              <a:ext cx="451687" cy="2988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4" name="Gerader Verbinder 818"/>
            <p:cNvSpPr/>
            <p:nvPr/>
          </p:nvSpPr>
          <p:spPr>
            <a:xfrm flipH="1">
              <a:off x="2207830" y="1329708"/>
              <a:ext cx="468011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5" name="Gerader Verbinder 819"/>
            <p:cNvSpPr/>
            <p:nvPr/>
          </p:nvSpPr>
          <p:spPr>
            <a:xfrm>
              <a:off x="2675840" y="1329708"/>
              <a:ext cx="473506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6" name="Gerader Verbinder 820"/>
            <p:cNvSpPr/>
            <p:nvPr/>
          </p:nvSpPr>
          <p:spPr>
            <a:xfrm flipH="1">
              <a:off x="2766688" y="2105413"/>
              <a:ext cx="382658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7" name="Gerader Verbinder 821"/>
            <p:cNvSpPr/>
            <p:nvPr/>
          </p:nvSpPr>
          <p:spPr>
            <a:xfrm>
              <a:off x="3149345" y="2105413"/>
              <a:ext cx="403156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8" name="Gerader Verbinder 822"/>
            <p:cNvSpPr/>
            <p:nvPr/>
          </p:nvSpPr>
          <p:spPr>
            <a:xfrm>
              <a:off x="657458" y="1329708"/>
              <a:ext cx="417478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9" name="Gerader Verbinder 823"/>
            <p:cNvSpPr/>
            <p:nvPr/>
          </p:nvSpPr>
          <p:spPr>
            <a:xfrm flipH="1">
              <a:off x="713922" y="2105413"/>
              <a:ext cx="361014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0" name="Gerader Verbinder 824"/>
            <p:cNvSpPr/>
            <p:nvPr/>
          </p:nvSpPr>
          <p:spPr>
            <a:xfrm>
              <a:off x="1074935" y="2105413"/>
              <a:ext cx="341532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83" name="Rechteck: abgerundete Ecken 825"/>
            <p:cNvGrpSpPr/>
            <p:nvPr/>
          </p:nvGrpSpPr>
          <p:grpSpPr>
            <a:xfrm>
              <a:off x="329776" y="-1"/>
              <a:ext cx="2752130" cy="485777"/>
              <a:chOff x="0" y="0"/>
              <a:chExt cx="2752129" cy="485775"/>
            </a:xfrm>
          </p:grpSpPr>
          <p:sp>
            <p:nvSpPr>
              <p:cNvPr id="681" name="Rounded Rectangle"/>
              <p:cNvSpPr/>
              <p:nvPr/>
            </p:nvSpPr>
            <p:spPr>
              <a:xfrm>
                <a:off x="0" y="0"/>
                <a:ext cx="2752130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2" name="Text"/>
              <p:cNvSpPr txBox="1"/>
              <p:nvPr/>
            </p:nvSpPr>
            <p:spPr>
              <a:xfrm>
                <a:off x="78959" y="86967"/>
                <a:ext cx="2594212" cy="311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2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sz="1300"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1132"/>
              </a:p>
            </p:txBody>
          </p:sp>
        </p:grpSp>
        <p:grpSp>
          <p:nvGrpSpPr>
            <p:cNvPr id="686" name="Rechteck: abgerundete Ecken 826"/>
            <p:cNvGrpSpPr/>
            <p:nvPr/>
          </p:nvGrpSpPr>
          <p:grpSpPr>
            <a:xfrm>
              <a:off x="-1" y="843933"/>
              <a:ext cx="1314917" cy="485776"/>
              <a:chOff x="0" y="0"/>
              <a:chExt cx="1314915" cy="485775"/>
            </a:xfrm>
          </p:grpSpPr>
          <p:sp>
            <p:nvSpPr>
              <p:cNvPr id="684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5" name="Text"/>
              <p:cNvSpPr txBox="1"/>
              <p:nvPr/>
            </p:nvSpPr>
            <p:spPr>
              <a:xfrm>
                <a:off x="78959" y="86321"/>
                <a:ext cx="1156998" cy="313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89" name="Rechteck: abgerundete Ecken 827"/>
            <p:cNvGrpSpPr/>
            <p:nvPr/>
          </p:nvGrpSpPr>
          <p:grpSpPr>
            <a:xfrm>
              <a:off x="2018381" y="843933"/>
              <a:ext cx="1314917" cy="485776"/>
              <a:chOff x="0" y="0"/>
              <a:chExt cx="1314915" cy="485775"/>
            </a:xfrm>
          </p:grpSpPr>
          <p:sp>
            <p:nvSpPr>
              <p:cNvPr id="687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8" name="Text"/>
              <p:cNvSpPr txBox="1"/>
              <p:nvPr/>
            </p:nvSpPr>
            <p:spPr>
              <a:xfrm>
                <a:off x="78959" y="84669"/>
                <a:ext cx="1156998" cy="316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692" name="Rechteck: abgerundete Ecken 828"/>
            <p:cNvGrpSpPr/>
            <p:nvPr/>
          </p:nvGrpSpPr>
          <p:grpSpPr>
            <a:xfrm>
              <a:off x="16461" y="1628560"/>
              <a:ext cx="378621" cy="485776"/>
              <a:chOff x="0" y="0"/>
              <a:chExt cx="378619" cy="485775"/>
            </a:xfrm>
          </p:grpSpPr>
          <p:sp>
            <p:nvSpPr>
              <p:cNvPr id="690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91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95" name="Rechteck: abgerundete Ecken 829"/>
            <p:cNvGrpSpPr/>
            <p:nvPr/>
          </p:nvGrpSpPr>
          <p:grpSpPr>
            <a:xfrm>
              <a:off x="2018519" y="1619637"/>
              <a:ext cx="378621" cy="485777"/>
              <a:chOff x="0" y="0"/>
              <a:chExt cx="378619" cy="485775"/>
            </a:xfrm>
          </p:grpSpPr>
          <p:sp>
            <p:nvSpPr>
              <p:cNvPr id="693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94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698" name="Rechteck: abgerundete Ecken 830"/>
            <p:cNvGrpSpPr/>
            <p:nvPr/>
          </p:nvGrpSpPr>
          <p:grpSpPr>
            <a:xfrm>
              <a:off x="2570234" y="2371888"/>
              <a:ext cx="392908" cy="485777"/>
              <a:chOff x="0" y="0"/>
              <a:chExt cx="392906" cy="485775"/>
            </a:xfrm>
          </p:grpSpPr>
          <p:sp>
            <p:nvSpPr>
              <p:cNvPr id="696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97" name="Text"/>
              <p:cNvSpPr txBox="1"/>
              <p:nvPr/>
            </p:nvSpPr>
            <p:spPr>
              <a:xfrm>
                <a:off x="74424" y="95567"/>
                <a:ext cx="244057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701" name="Rechteck: abgerundete Ecken 832"/>
            <p:cNvGrpSpPr/>
            <p:nvPr/>
          </p:nvGrpSpPr>
          <p:grpSpPr>
            <a:xfrm>
              <a:off x="671020" y="1619637"/>
              <a:ext cx="807831" cy="485777"/>
              <a:chOff x="0" y="0"/>
              <a:chExt cx="807830" cy="485775"/>
            </a:xfrm>
          </p:grpSpPr>
          <p:sp>
            <p:nvSpPr>
              <p:cNvPr id="699" name="Rounded Rectangle"/>
              <p:cNvSpPr/>
              <p:nvPr/>
            </p:nvSpPr>
            <p:spPr>
              <a:xfrm>
                <a:off x="0" y="0"/>
                <a:ext cx="807831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0" name="Text"/>
              <p:cNvSpPr txBox="1"/>
              <p:nvPr/>
            </p:nvSpPr>
            <p:spPr>
              <a:xfrm>
                <a:off x="78959" y="93914"/>
                <a:ext cx="649912" cy="2979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704" name="Rechteck: abgerundete Ecken 831"/>
            <p:cNvGrpSpPr/>
            <p:nvPr/>
          </p:nvGrpSpPr>
          <p:grpSpPr>
            <a:xfrm>
              <a:off x="3356047" y="2371888"/>
              <a:ext cx="392908" cy="485777"/>
              <a:chOff x="0" y="0"/>
              <a:chExt cx="392906" cy="485775"/>
            </a:xfrm>
          </p:grpSpPr>
          <p:sp>
            <p:nvSpPr>
              <p:cNvPr id="702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03" name="Text"/>
              <p:cNvSpPr txBox="1"/>
              <p:nvPr/>
            </p:nvSpPr>
            <p:spPr>
              <a:xfrm>
                <a:off x="74424" y="95567"/>
                <a:ext cx="244057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707" name="Rechteck: abgerundete Ecken 833"/>
            <p:cNvGrpSpPr/>
            <p:nvPr/>
          </p:nvGrpSpPr>
          <p:grpSpPr>
            <a:xfrm>
              <a:off x="524612" y="2305975"/>
              <a:ext cx="378621" cy="485776"/>
              <a:chOff x="0" y="0"/>
              <a:chExt cx="378619" cy="485775"/>
            </a:xfrm>
          </p:grpSpPr>
          <p:sp>
            <p:nvSpPr>
              <p:cNvPr id="705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06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 </a:t>
                </a:r>
                <a:endParaRPr sz="1226"/>
              </a:p>
            </p:txBody>
          </p:sp>
        </p:grpSp>
        <p:grpSp>
          <p:nvGrpSpPr>
            <p:cNvPr id="710" name="Rechteck: abgerundete Ecken 834"/>
            <p:cNvGrpSpPr/>
            <p:nvPr/>
          </p:nvGrpSpPr>
          <p:grpSpPr>
            <a:xfrm>
              <a:off x="1227158" y="2305975"/>
              <a:ext cx="378620" cy="485776"/>
              <a:chOff x="0" y="0"/>
              <a:chExt cx="378619" cy="485775"/>
            </a:xfrm>
          </p:grpSpPr>
          <p:sp>
            <p:nvSpPr>
              <p:cNvPr id="708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09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713" name="Rechteck: abgerundete Ecken 835"/>
            <p:cNvGrpSpPr/>
            <p:nvPr/>
          </p:nvGrpSpPr>
          <p:grpSpPr>
            <a:xfrm>
              <a:off x="2749154" y="1619637"/>
              <a:ext cx="800383" cy="485777"/>
              <a:chOff x="0" y="0"/>
              <a:chExt cx="800381" cy="485775"/>
            </a:xfrm>
          </p:grpSpPr>
          <p:sp>
            <p:nvSpPr>
              <p:cNvPr id="711" name="Rounded Rectangle"/>
              <p:cNvSpPr/>
              <p:nvPr/>
            </p:nvSpPr>
            <p:spPr>
              <a:xfrm>
                <a:off x="0" y="0"/>
                <a:ext cx="800382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712" name="Text"/>
              <p:cNvSpPr txBox="1"/>
              <p:nvPr/>
            </p:nvSpPr>
            <p:spPr>
              <a:xfrm>
                <a:off x="78958" y="107102"/>
                <a:ext cx="642465" cy="271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1226"/>
              </a:p>
            </p:txBody>
          </p:sp>
        </p:grpSp>
      </p:grpSp>
      <p:sp>
        <p:nvSpPr>
          <p:cNvPr id="715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Uniform Strategies?</a:t>
            </a:r>
          </a:p>
        </p:txBody>
      </p:sp>
      <p:sp>
        <p:nvSpPr>
          <p:cNvPr id="716" name="Textfeld 3"/>
          <p:cNvSpPr txBox="1"/>
          <p:nvPr/>
        </p:nvSpPr>
        <p:spPr>
          <a:xfrm>
            <a:off x="279909" y="1745576"/>
            <a:ext cx="1696054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500"/>
            </a:pPr>
            <a:r>
              <a:t>Can P play the game such that she wins in </a:t>
            </a:r>
            <a:br/>
            <a:r>
              <a:rPr u="sng"/>
              <a:t>every model</a:t>
            </a: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ruppieren 396"/>
          <p:cNvGrpSpPr/>
          <p:nvPr/>
        </p:nvGrpSpPr>
        <p:grpSpPr>
          <a:xfrm>
            <a:off x="430785" y="2169449"/>
            <a:ext cx="3748956" cy="2857666"/>
            <a:chOff x="0" y="0"/>
            <a:chExt cx="3748954" cy="2857664"/>
          </a:xfrm>
        </p:grpSpPr>
        <p:sp>
          <p:nvSpPr>
            <p:cNvPr id="718" name="Gerader Verbinder 397"/>
            <p:cNvSpPr/>
            <p:nvPr/>
          </p:nvSpPr>
          <p:spPr>
            <a:xfrm flipH="1">
              <a:off x="657459" y="485775"/>
              <a:ext cx="1048383" cy="358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9" name="Gerader Verbinder 398"/>
            <p:cNvSpPr/>
            <p:nvPr/>
          </p:nvSpPr>
          <p:spPr>
            <a:xfrm>
              <a:off x="1705841" y="485774"/>
              <a:ext cx="969999" cy="358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0" name="Gerader Verbinder 399"/>
            <p:cNvSpPr/>
            <p:nvPr/>
          </p:nvSpPr>
          <p:spPr>
            <a:xfrm flipH="1">
              <a:off x="205772" y="1329708"/>
              <a:ext cx="451687" cy="2988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1" name="Gerader Verbinder 400"/>
            <p:cNvSpPr/>
            <p:nvPr/>
          </p:nvSpPr>
          <p:spPr>
            <a:xfrm flipH="1">
              <a:off x="2207830" y="1329708"/>
              <a:ext cx="468011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2" name="Gerader Verbinder 401"/>
            <p:cNvSpPr/>
            <p:nvPr/>
          </p:nvSpPr>
          <p:spPr>
            <a:xfrm>
              <a:off x="2675840" y="1329708"/>
              <a:ext cx="473506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3" name="Gerader Verbinder 402"/>
            <p:cNvSpPr/>
            <p:nvPr/>
          </p:nvSpPr>
          <p:spPr>
            <a:xfrm flipH="1">
              <a:off x="2766688" y="2105413"/>
              <a:ext cx="382658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4" name="Gerader Verbinder 403"/>
            <p:cNvSpPr/>
            <p:nvPr/>
          </p:nvSpPr>
          <p:spPr>
            <a:xfrm>
              <a:off x="3149345" y="2105413"/>
              <a:ext cx="403156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5" name="Gerader Verbinder 404"/>
            <p:cNvSpPr/>
            <p:nvPr/>
          </p:nvSpPr>
          <p:spPr>
            <a:xfrm>
              <a:off x="657458" y="1329708"/>
              <a:ext cx="417478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6" name="Gerader Verbinder 405"/>
            <p:cNvSpPr/>
            <p:nvPr/>
          </p:nvSpPr>
          <p:spPr>
            <a:xfrm flipH="1">
              <a:off x="713922" y="2105413"/>
              <a:ext cx="361014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7" name="Gerader Verbinder 406"/>
            <p:cNvSpPr/>
            <p:nvPr/>
          </p:nvSpPr>
          <p:spPr>
            <a:xfrm>
              <a:off x="1074935" y="2105413"/>
              <a:ext cx="341532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30" name="Rechteck: abgerundete Ecken 407"/>
            <p:cNvGrpSpPr/>
            <p:nvPr/>
          </p:nvGrpSpPr>
          <p:grpSpPr>
            <a:xfrm>
              <a:off x="329776" y="-1"/>
              <a:ext cx="2752130" cy="485777"/>
              <a:chOff x="0" y="0"/>
              <a:chExt cx="2752129" cy="485775"/>
            </a:xfrm>
          </p:grpSpPr>
          <p:sp>
            <p:nvSpPr>
              <p:cNvPr id="728" name="Rounded Rectangle"/>
              <p:cNvSpPr/>
              <p:nvPr/>
            </p:nvSpPr>
            <p:spPr>
              <a:xfrm>
                <a:off x="0" y="0"/>
                <a:ext cx="2752130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29" name="Text"/>
              <p:cNvSpPr txBox="1"/>
              <p:nvPr/>
            </p:nvSpPr>
            <p:spPr>
              <a:xfrm>
                <a:off x="78959" y="86967"/>
                <a:ext cx="2594212" cy="311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2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sz="1300"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1132"/>
              </a:p>
            </p:txBody>
          </p:sp>
        </p:grpSp>
        <p:grpSp>
          <p:nvGrpSpPr>
            <p:cNvPr id="733" name="Rechteck: abgerundete Ecken 408"/>
            <p:cNvGrpSpPr/>
            <p:nvPr/>
          </p:nvGrpSpPr>
          <p:grpSpPr>
            <a:xfrm>
              <a:off x="-1" y="843933"/>
              <a:ext cx="1314917" cy="485776"/>
              <a:chOff x="0" y="0"/>
              <a:chExt cx="1314915" cy="485775"/>
            </a:xfrm>
          </p:grpSpPr>
          <p:sp>
            <p:nvSpPr>
              <p:cNvPr id="731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32" name="Text"/>
              <p:cNvSpPr txBox="1"/>
              <p:nvPr/>
            </p:nvSpPr>
            <p:spPr>
              <a:xfrm>
                <a:off x="78959" y="86321"/>
                <a:ext cx="1156998" cy="313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736" name="Rechteck: abgerundete Ecken 409"/>
            <p:cNvGrpSpPr/>
            <p:nvPr/>
          </p:nvGrpSpPr>
          <p:grpSpPr>
            <a:xfrm>
              <a:off x="2018381" y="843933"/>
              <a:ext cx="1314917" cy="485776"/>
              <a:chOff x="0" y="0"/>
              <a:chExt cx="1314915" cy="485775"/>
            </a:xfrm>
          </p:grpSpPr>
          <p:sp>
            <p:nvSpPr>
              <p:cNvPr id="734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35" name="Text"/>
              <p:cNvSpPr txBox="1"/>
              <p:nvPr/>
            </p:nvSpPr>
            <p:spPr>
              <a:xfrm>
                <a:off x="78959" y="84669"/>
                <a:ext cx="1156998" cy="316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739" name="Rechteck: abgerundete Ecken 410"/>
            <p:cNvGrpSpPr/>
            <p:nvPr/>
          </p:nvGrpSpPr>
          <p:grpSpPr>
            <a:xfrm>
              <a:off x="16461" y="1628560"/>
              <a:ext cx="378621" cy="485776"/>
              <a:chOff x="0" y="0"/>
              <a:chExt cx="378619" cy="485775"/>
            </a:xfrm>
          </p:grpSpPr>
          <p:sp>
            <p:nvSpPr>
              <p:cNvPr id="737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38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742" name="Rechteck: abgerundete Ecken 411"/>
            <p:cNvGrpSpPr/>
            <p:nvPr/>
          </p:nvGrpSpPr>
          <p:grpSpPr>
            <a:xfrm>
              <a:off x="2018519" y="1619637"/>
              <a:ext cx="378621" cy="485777"/>
              <a:chOff x="0" y="0"/>
              <a:chExt cx="378619" cy="485775"/>
            </a:xfrm>
          </p:grpSpPr>
          <p:sp>
            <p:nvSpPr>
              <p:cNvPr id="740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41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745" name="Rechteck: abgerundete Ecken 412"/>
            <p:cNvGrpSpPr/>
            <p:nvPr/>
          </p:nvGrpSpPr>
          <p:grpSpPr>
            <a:xfrm>
              <a:off x="2570234" y="2371888"/>
              <a:ext cx="392908" cy="485777"/>
              <a:chOff x="0" y="0"/>
              <a:chExt cx="392906" cy="485775"/>
            </a:xfrm>
          </p:grpSpPr>
          <p:sp>
            <p:nvSpPr>
              <p:cNvPr id="743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44" name="Text"/>
              <p:cNvSpPr txBox="1"/>
              <p:nvPr/>
            </p:nvSpPr>
            <p:spPr>
              <a:xfrm>
                <a:off x="74424" y="95567"/>
                <a:ext cx="244057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748" name="Rechteck: abgerundete Ecken 413"/>
            <p:cNvGrpSpPr/>
            <p:nvPr/>
          </p:nvGrpSpPr>
          <p:grpSpPr>
            <a:xfrm>
              <a:off x="3356047" y="2371888"/>
              <a:ext cx="392908" cy="485777"/>
              <a:chOff x="0" y="0"/>
              <a:chExt cx="392906" cy="485775"/>
            </a:xfrm>
          </p:grpSpPr>
          <p:sp>
            <p:nvSpPr>
              <p:cNvPr id="746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47" name="Text"/>
              <p:cNvSpPr txBox="1"/>
              <p:nvPr/>
            </p:nvSpPr>
            <p:spPr>
              <a:xfrm>
                <a:off x="74424" y="95567"/>
                <a:ext cx="244057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751" name="Rechteck: abgerundete Ecken 414"/>
            <p:cNvGrpSpPr/>
            <p:nvPr/>
          </p:nvGrpSpPr>
          <p:grpSpPr>
            <a:xfrm>
              <a:off x="671020" y="1619637"/>
              <a:ext cx="807831" cy="485777"/>
              <a:chOff x="0" y="0"/>
              <a:chExt cx="807830" cy="485775"/>
            </a:xfrm>
          </p:grpSpPr>
          <p:sp>
            <p:nvSpPr>
              <p:cNvPr id="749" name="Rounded Rectangle"/>
              <p:cNvSpPr/>
              <p:nvPr/>
            </p:nvSpPr>
            <p:spPr>
              <a:xfrm>
                <a:off x="0" y="0"/>
                <a:ext cx="807831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50" name="Text"/>
              <p:cNvSpPr txBox="1"/>
              <p:nvPr/>
            </p:nvSpPr>
            <p:spPr>
              <a:xfrm>
                <a:off x="78959" y="93914"/>
                <a:ext cx="649912" cy="2979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754" name="Rechteck: abgerundete Ecken 415"/>
            <p:cNvGrpSpPr/>
            <p:nvPr/>
          </p:nvGrpSpPr>
          <p:grpSpPr>
            <a:xfrm>
              <a:off x="524612" y="2305975"/>
              <a:ext cx="378621" cy="485776"/>
              <a:chOff x="0" y="0"/>
              <a:chExt cx="378619" cy="485775"/>
            </a:xfrm>
          </p:grpSpPr>
          <p:sp>
            <p:nvSpPr>
              <p:cNvPr id="752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53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 </a:t>
                </a:r>
                <a:endParaRPr sz="1226"/>
              </a:p>
            </p:txBody>
          </p:sp>
        </p:grpSp>
        <p:grpSp>
          <p:nvGrpSpPr>
            <p:cNvPr id="757" name="Rechteck: abgerundete Ecken 416"/>
            <p:cNvGrpSpPr/>
            <p:nvPr/>
          </p:nvGrpSpPr>
          <p:grpSpPr>
            <a:xfrm>
              <a:off x="1227158" y="2305975"/>
              <a:ext cx="378620" cy="485776"/>
              <a:chOff x="0" y="0"/>
              <a:chExt cx="378619" cy="485775"/>
            </a:xfrm>
          </p:grpSpPr>
          <p:sp>
            <p:nvSpPr>
              <p:cNvPr id="755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56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760" name="Rechteck: abgerundete Ecken 417"/>
            <p:cNvGrpSpPr/>
            <p:nvPr/>
          </p:nvGrpSpPr>
          <p:grpSpPr>
            <a:xfrm>
              <a:off x="2749154" y="1619637"/>
              <a:ext cx="800383" cy="485777"/>
              <a:chOff x="0" y="0"/>
              <a:chExt cx="800381" cy="485775"/>
            </a:xfrm>
          </p:grpSpPr>
          <p:sp>
            <p:nvSpPr>
              <p:cNvPr id="758" name="Rounded Rectangle"/>
              <p:cNvSpPr/>
              <p:nvPr/>
            </p:nvSpPr>
            <p:spPr>
              <a:xfrm>
                <a:off x="0" y="0"/>
                <a:ext cx="800382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759" name="Text"/>
              <p:cNvSpPr txBox="1"/>
              <p:nvPr/>
            </p:nvSpPr>
            <p:spPr>
              <a:xfrm>
                <a:off x="78958" y="107102"/>
                <a:ext cx="642465" cy="271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1226"/>
              </a:p>
            </p:txBody>
          </p:sp>
        </p:grpSp>
      </p:grpSp>
      <p:grpSp>
        <p:nvGrpSpPr>
          <p:cNvPr id="805" name="Gruppieren 418"/>
          <p:cNvGrpSpPr/>
          <p:nvPr/>
        </p:nvGrpSpPr>
        <p:grpSpPr>
          <a:xfrm>
            <a:off x="5500392" y="930197"/>
            <a:ext cx="1494774" cy="1147157"/>
            <a:chOff x="0" y="0"/>
            <a:chExt cx="1494772" cy="1147155"/>
          </a:xfrm>
        </p:grpSpPr>
        <p:sp>
          <p:nvSpPr>
            <p:cNvPr id="762" name="Gerader Verbinder 419"/>
            <p:cNvSpPr/>
            <p:nvPr/>
          </p:nvSpPr>
          <p:spPr>
            <a:xfrm flipH="1">
              <a:off x="262140" y="201442"/>
              <a:ext cx="418009" cy="14280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3" name="Gerader Verbinder 420"/>
            <p:cNvSpPr/>
            <p:nvPr/>
          </p:nvSpPr>
          <p:spPr>
            <a:xfrm>
              <a:off x="680148" y="201442"/>
              <a:ext cx="386756" cy="14280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4" name="Gerader Verbinder 421"/>
            <p:cNvSpPr/>
            <p:nvPr/>
          </p:nvSpPr>
          <p:spPr>
            <a:xfrm flipH="1">
              <a:off x="82044" y="537933"/>
              <a:ext cx="180096" cy="119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5" name="Gerader Verbinder 422"/>
            <p:cNvSpPr/>
            <p:nvPr/>
          </p:nvSpPr>
          <p:spPr>
            <a:xfrm flipH="1">
              <a:off x="880300" y="537933"/>
              <a:ext cx="186604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6" name="Gerader Verbinder 423"/>
            <p:cNvSpPr/>
            <p:nvPr/>
          </p:nvSpPr>
          <p:spPr>
            <a:xfrm>
              <a:off x="1066903" y="537933"/>
              <a:ext cx="188795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7" name="Gerader Verbinder 424"/>
            <p:cNvSpPr/>
            <p:nvPr/>
          </p:nvSpPr>
          <p:spPr>
            <a:xfrm flipH="1">
              <a:off x="1103126" y="847219"/>
              <a:ext cx="152573" cy="106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8" name="Gerader Verbinder 425"/>
            <p:cNvSpPr/>
            <p:nvPr/>
          </p:nvSpPr>
          <p:spPr>
            <a:xfrm>
              <a:off x="1255698" y="847219"/>
              <a:ext cx="160746" cy="106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9" name="Gerader Verbinder 426"/>
            <p:cNvSpPr/>
            <p:nvPr/>
          </p:nvSpPr>
          <p:spPr>
            <a:xfrm>
              <a:off x="262139" y="537933"/>
              <a:ext cx="166456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0" name="Gerader Verbinder 427"/>
            <p:cNvSpPr/>
            <p:nvPr/>
          </p:nvSpPr>
          <p:spPr>
            <a:xfrm flipH="1">
              <a:off x="284653" y="847220"/>
              <a:ext cx="143943" cy="799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1" name="Gerader Verbinder 428"/>
            <p:cNvSpPr/>
            <p:nvPr/>
          </p:nvSpPr>
          <p:spPr>
            <a:xfrm>
              <a:off x="428595" y="847220"/>
              <a:ext cx="136175" cy="799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74" name="Rechteck: abgerundete Ecken 429"/>
            <p:cNvGrpSpPr/>
            <p:nvPr/>
          </p:nvGrpSpPr>
          <p:grpSpPr>
            <a:xfrm>
              <a:off x="131487" y="-1"/>
              <a:ext cx="1097322" cy="209198"/>
              <a:chOff x="0" y="0"/>
              <a:chExt cx="1097321" cy="209196"/>
            </a:xfrm>
          </p:grpSpPr>
          <p:sp>
            <p:nvSpPr>
              <p:cNvPr id="772" name="Rounded Rectangle"/>
              <p:cNvSpPr/>
              <p:nvPr/>
            </p:nvSpPr>
            <p:spPr>
              <a:xfrm>
                <a:off x="0" y="7755"/>
                <a:ext cx="1097322" cy="1936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73" name="Text"/>
              <p:cNvSpPr txBox="1"/>
              <p:nvPr/>
            </p:nvSpPr>
            <p:spPr>
              <a:xfrm>
                <a:off x="64699" y="-1"/>
                <a:ext cx="967923" cy="209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35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377"/>
              </a:p>
            </p:txBody>
          </p:sp>
        </p:grpSp>
        <p:grpSp>
          <p:nvGrpSpPr>
            <p:cNvPr id="777" name="Rechteck: abgerundete Ecken 430"/>
            <p:cNvGrpSpPr/>
            <p:nvPr/>
          </p:nvGrpSpPr>
          <p:grpSpPr>
            <a:xfrm>
              <a:off x="0" y="344246"/>
              <a:ext cx="524280" cy="193688"/>
              <a:chOff x="0" y="0"/>
              <a:chExt cx="524279" cy="193686"/>
            </a:xfrm>
          </p:grpSpPr>
          <p:sp>
            <p:nvSpPr>
              <p:cNvPr id="775" name="Rounded Rectangle"/>
              <p:cNvSpPr/>
              <p:nvPr/>
            </p:nvSpPr>
            <p:spPr>
              <a:xfrm>
                <a:off x="0" y="0"/>
                <a:ext cx="524280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76" name="Text"/>
              <p:cNvSpPr txBox="1"/>
              <p:nvPr/>
            </p:nvSpPr>
            <p:spPr>
              <a:xfrm>
                <a:off x="64699" y="12037"/>
                <a:ext cx="394880" cy="16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377"/>
              </a:p>
            </p:txBody>
          </p:sp>
        </p:grpSp>
        <p:grpSp>
          <p:nvGrpSpPr>
            <p:cNvPr id="780" name="Rechteck: abgerundete Ecken 431"/>
            <p:cNvGrpSpPr/>
            <p:nvPr/>
          </p:nvGrpSpPr>
          <p:grpSpPr>
            <a:xfrm>
              <a:off x="804763" y="344246"/>
              <a:ext cx="524281" cy="193688"/>
              <a:chOff x="0" y="0"/>
              <a:chExt cx="524279" cy="193686"/>
            </a:xfrm>
          </p:grpSpPr>
          <p:sp>
            <p:nvSpPr>
              <p:cNvPr id="778" name="Rounded Rectangle"/>
              <p:cNvSpPr/>
              <p:nvPr/>
            </p:nvSpPr>
            <p:spPr>
              <a:xfrm>
                <a:off x="0" y="0"/>
                <a:ext cx="524280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79" name="Text"/>
              <p:cNvSpPr txBox="1"/>
              <p:nvPr/>
            </p:nvSpPr>
            <p:spPr>
              <a:xfrm>
                <a:off x="64699" y="11757"/>
                <a:ext cx="394880" cy="1701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377"/>
              </a:p>
            </p:txBody>
          </p:sp>
        </p:grpSp>
        <p:grpSp>
          <p:nvGrpSpPr>
            <p:cNvPr id="783" name="Rechteck: abgerundete Ecken 432"/>
            <p:cNvGrpSpPr/>
            <p:nvPr/>
          </p:nvGrpSpPr>
          <p:grpSpPr>
            <a:xfrm>
              <a:off x="6563" y="657090"/>
              <a:ext cx="150963" cy="193688"/>
              <a:chOff x="0" y="0"/>
              <a:chExt cx="150962" cy="193686"/>
            </a:xfrm>
          </p:grpSpPr>
          <p:sp>
            <p:nvSpPr>
              <p:cNvPr id="781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82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 </a:t>
                </a:r>
                <a:endParaRPr sz="566"/>
              </a:p>
            </p:txBody>
          </p:sp>
        </p:grpSp>
        <p:grpSp>
          <p:nvGrpSpPr>
            <p:cNvPr id="786" name="Rechteck: abgerundete Ecken 433"/>
            <p:cNvGrpSpPr/>
            <p:nvPr/>
          </p:nvGrpSpPr>
          <p:grpSpPr>
            <a:xfrm>
              <a:off x="804818" y="653533"/>
              <a:ext cx="150963" cy="193688"/>
              <a:chOff x="0" y="0"/>
              <a:chExt cx="150962" cy="193686"/>
            </a:xfrm>
          </p:grpSpPr>
          <p:sp>
            <p:nvSpPr>
              <p:cNvPr id="784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85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789" name="Rechteck: abgerundete Ecken 434"/>
            <p:cNvGrpSpPr/>
            <p:nvPr/>
          </p:nvGrpSpPr>
          <p:grpSpPr>
            <a:xfrm>
              <a:off x="1024796" y="953468"/>
              <a:ext cx="156660" cy="193688"/>
              <a:chOff x="0" y="0"/>
              <a:chExt cx="156658" cy="193686"/>
            </a:xfrm>
          </p:grpSpPr>
          <p:sp>
            <p:nvSpPr>
              <p:cNvPr id="787" name="Rounded Rectangle"/>
              <p:cNvSpPr/>
              <p:nvPr/>
            </p:nvSpPr>
            <p:spPr>
              <a:xfrm>
                <a:off x="0" y="0"/>
                <a:ext cx="156659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88" name="Text"/>
              <p:cNvSpPr txBox="1"/>
              <p:nvPr/>
            </p:nvSpPr>
            <p:spPr>
              <a:xfrm>
                <a:off x="62892" y="33342"/>
                <a:ext cx="3087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792" name="Rechteck: abgerundete Ecken 435"/>
            <p:cNvGrpSpPr/>
            <p:nvPr/>
          </p:nvGrpSpPr>
          <p:grpSpPr>
            <a:xfrm>
              <a:off x="1338114" y="953468"/>
              <a:ext cx="156659" cy="193688"/>
              <a:chOff x="0" y="0"/>
              <a:chExt cx="156658" cy="193686"/>
            </a:xfrm>
          </p:grpSpPr>
          <p:sp>
            <p:nvSpPr>
              <p:cNvPr id="790" name="Rounded Rectangle"/>
              <p:cNvSpPr/>
              <p:nvPr/>
            </p:nvSpPr>
            <p:spPr>
              <a:xfrm>
                <a:off x="0" y="0"/>
                <a:ext cx="156659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91" name="Text"/>
              <p:cNvSpPr txBox="1"/>
              <p:nvPr/>
            </p:nvSpPr>
            <p:spPr>
              <a:xfrm>
                <a:off x="62892" y="33342"/>
                <a:ext cx="3087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795" name="Rechteck: abgerundete Ecken 436"/>
            <p:cNvGrpSpPr/>
            <p:nvPr/>
          </p:nvGrpSpPr>
          <p:grpSpPr>
            <a:xfrm>
              <a:off x="267547" y="653533"/>
              <a:ext cx="322097" cy="193688"/>
              <a:chOff x="0" y="0"/>
              <a:chExt cx="322095" cy="193686"/>
            </a:xfrm>
          </p:grpSpPr>
          <p:sp>
            <p:nvSpPr>
              <p:cNvPr id="793" name="Rounded Rectangle"/>
              <p:cNvSpPr/>
              <p:nvPr/>
            </p:nvSpPr>
            <p:spPr>
              <a:xfrm>
                <a:off x="0" y="0"/>
                <a:ext cx="322096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94" name="Text"/>
              <p:cNvSpPr txBox="1"/>
              <p:nvPr/>
            </p:nvSpPr>
            <p:spPr>
              <a:xfrm>
                <a:off x="64699" y="25341"/>
                <a:ext cx="192697" cy="143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283"/>
              </a:p>
            </p:txBody>
          </p:sp>
        </p:grpSp>
        <p:grpSp>
          <p:nvGrpSpPr>
            <p:cNvPr id="798" name="Rechteck: abgerundete Ecken 437"/>
            <p:cNvGrpSpPr/>
            <p:nvPr/>
          </p:nvGrpSpPr>
          <p:grpSpPr>
            <a:xfrm>
              <a:off x="209172" y="927187"/>
              <a:ext cx="150963" cy="193688"/>
              <a:chOff x="0" y="0"/>
              <a:chExt cx="150962" cy="193686"/>
            </a:xfrm>
          </p:grpSpPr>
          <p:sp>
            <p:nvSpPr>
              <p:cNvPr id="796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97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 </a:t>
                </a:r>
                <a:endParaRPr sz="566"/>
              </a:p>
            </p:txBody>
          </p:sp>
        </p:grpSp>
        <p:grpSp>
          <p:nvGrpSpPr>
            <p:cNvPr id="801" name="Rechteck: abgerundete Ecken 438"/>
            <p:cNvGrpSpPr/>
            <p:nvPr/>
          </p:nvGrpSpPr>
          <p:grpSpPr>
            <a:xfrm>
              <a:off x="489289" y="927187"/>
              <a:ext cx="150963" cy="193688"/>
              <a:chOff x="0" y="0"/>
              <a:chExt cx="150962" cy="193686"/>
            </a:xfrm>
          </p:grpSpPr>
          <p:sp>
            <p:nvSpPr>
              <p:cNvPr id="799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00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804" name="Rechteck: abgerundete Ecken 439"/>
            <p:cNvGrpSpPr/>
            <p:nvPr/>
          </p:nvGrpSpPr>
          <p:grpSpPr>
            <a:xfrm>
              <a:off x="1096135" y="653533"/>
              <a:ext cx="319127" cy="193688"/>
              <a:chOff x="0" y="0"/>
              <a:chExt cx="319126" cy="193686"/>
            </a:xfrm>
          </p:grpSpPr>
          <p:sp>
            <p:nvSpPr>
              <p:cNvPr id="802" name="Rounded Rectangle"/>
              <p:cNvSpPr/>
              <p:nvPr/>
            </p:nvSpPr>
            <p:spPr>
              <a:xfrm>
                <a:off x="0" y="0"/>
                <a:ext cx="319127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803" name="Text"/>
              <p:cNvSpPr txBox="1"/>
              <p:nvPr/>
            </p:nvSpPr>
            <p:spPr>
              <a:xfrm>
                <a:off x="64699" y="25454"/>
                <a:ext cx="189728" cy="1427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283"/>
              </a:p>
            </p:txBody>
          </p:sp>
        </p:grpSp>
      </p:grpSp>
      <p:grpSp>
        <p:nvGrpSpPr>
          <p:cNvPr id="849" name="Gruppieren 440"/>
          <p:cNvGrpSpPr/>
          <p:nvPr/>
        </p:nvGrpSpPr>
        <p:grpSpPr>
          <a:xfrm>
            <a:off x="5506956" y="2237300"/>
            <a:ext cx="1494774" cy="1147157"/>
            <a:chOff x="0" y="0"/>
            <a:chExt cx="1494772" cy="1147155"/>
          </a:xfrm>
        </p:grpSpPr>
        <p:sp>
          <p:nvSpPr>
            <p:cNvPr id="806" name="Gerader Verbinder 441"/>
            <p:cNvSpPr/>
            <p:nvPr/>
          </p:nvSpPr>
          <p:spPr>
            <a:xfrm flipH="1">
              <a:off x="262140" y="201442"/>
              <a:ext cx="418009" cy="14280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7" name="Gerader Verbinder 442"/>
            <p:cNvSpPr/>
            <p:nvPr/>
          </p:nvSpPr>
          <p:spPr>
            <a:xfrm>
              <a:off x="680148" y="201442"/>
              <a:ext cx="386756" cy="14280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8" name="Gerader Verbinder 443"/>
            <p:cNvSpPr/>
            <p:nvPr/>
          </p:nvSpPr>
          <p:spPr>
            <a:xfrm flipH="1">
              <a:off x="82044" y="537933"/>
              <a:ext cx="180096" cy="119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9" name="Gerader Verbinder 444"/>
            <p:cNvSpPr/>
            <p:nvPr/>
          </p:nvSpPr>
          <p:spPr>
            <a:xfrm flipH="1">
              <a:off x="880300" y="537933"/>
              <a:ext cx="186604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0" name="Gerader Verbinder 445"/>
            <p:cNvSpPr/>
            <p:nvPr/>
          </p:nvSpPr>
          <p:spPr>
            <a:xfrm>
              <a:off x="1066903" y="537933"/>
              <a:ext cx="188795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1" name="Gerader Verbinder 446"/>
            <p:cNvSpPr/>
            <p:nvPr/>
          </p:nvSpPr>
          <p:spPr>
            <a:xfrm flipH="1">
              <a:off x="1103126" y="847219"/>
              <a:ext cx="152573" cy="106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2" name="Gerader Verbinder 447"/>
            <p:cNvSpPr/>
            <p:nvPr/>
          </p:nvSpPr>
          <p:spPr>
            <a:xfrm>
              <a:off x="1255698" y="847219"/>
              <a:ext cx="160746" cy="106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3" name="Gerader Verbinder 448"/>
            <p:cNvSpPr/>
            <p:nvPr/>
          </p:nvSpPr>
          <p:spPr>
            <a:xfrm>
              <a:off x="262139" y="537933"/>
              <a:ext cx="166456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4" name="Gerader Verbinder 449"/>
            <p:cNvSpPr/>
            <p:nvPr/>
          </p:nvSpPr>
          <p:spPr>
            <a:xfrm flipH="1">
              <a:off x="284653" y="847220"/>
              <a:ext cx="143943" cy="799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5" name="Gerader Verbinder 450"/>
            <p:cNvSpPr/>
            <p:nvPr/>
          </p:nvSpPr>
          <p:spPr>
            <a:xfrm>
              <a:off x="428595" y="847220"/>
              <a:ext cx="136175" cy="799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18" name="Rechteck: abgerundete Ecken 451"/>
            <p:cNvGrpSpPr/>
            <p:nvPr/>
          </p:nvGrpSpPr>
          <p:grpSpPr>
            <a:xfrm>
              <a:off x="131487" y="-1"/>
              <a:ext cx="1097322" cy="209198"/>
              <a:chOff x="0" y="0"/>
              <a:chExt cx="1097321" cy="209196"/>
            </a:xfrm>
          </p:grpSpPr>
          <p:sp>
            <p:nvSpPr>
              <p:cNvPr id="816" name="Rounded Rectangle"/>
              <p:cNvSpPr/>
              <p:nvPr/>
            </p:nvSpPr>
            <p:spPr>
              <a:xfrm>
                <a:off x="0" y="7755"/>
                <a:ext cx="1097322" cy="1936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17" name="Text"/>
              <p:cNvSpPr txBox="1"/>
              <p:nvPr/>
            </p:nvSpPr>
            <p:spPr>
              <a:xfrm>
                <a:off x="64699" y="-1"/>
                <a:ext cx="967923" cy="209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35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377"/>
              </a:p>
            </p:txBody>
          </p:sp>
        </p:grpSp>
        <p:grpSp>
          <p:nvGrpSpPr>
            <p:cNvPr id="821" name="Rechteck: abgerundete Ecken 452"/>
            <p:cNvGrpSpPr/>
            <p:nvPr/>
          </p:nvGrpSpPr>
          <p:grpSpPr>
            <a:xfrm>
              <a:off x="0" y="344246"/>
              <a:ext cx="524280" cy="193688"/>
              <a:chOff x="0" y="0"/>
              <a:chExt cx="524279" cy="193686"/>
            </a:xfrm>
          </p:grpSpPr>
          <p:sp>
            <p:nvSpPr>
              <p:cNvPr id="819" name="Rounded Rectangle"/>
              <p:cNvSpPr/>
              <p:nvPr/>
            </p:nvSpPr>
            <p:spPr>
              <a:xfrm>
                <a:off x="0" y="0"/>
                <a:ext cx="524280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20" name="Text"/>
              <p:cNvSpPr txBox="1"/>
              <p:nvPr/>
            </p:nvSpPr>
            <p:spPr>
              <a:xfrm>
                <a:off x="64699" y="12037"/>
                <a:ext cx="394880" cy="16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377"/>
              </a:p>
            </p:txBody>
          </p:sp>
        </p:grpSp>
        <p:grpSp>
          <p:nvGrpSpPr>
            <p:cNvPr id="824" name="Rechteck: abgerundete Ecken 453"/>
            <p:cNvGrpSpPr/>
            <p:nvPr/>
          </p:nvGrpSpPr>
          <p:grpSpPr>
            <a:xfrm>
              <a:off x="804763" y="344246"/>
              <a:ext cx="524281" cy="193688"/>
              <a:chOff x="0" y="0"/>
              <a:chExt cx="524279" cy="193686"/>
            </a:xfrm>
          </p:grpSpPr>
          <p:sp>
            <p:nvSpPr>
              <p:cNvPr id="822" name="Rounded Rectangle"/>
              <p:cNvSpPr/>
              <p:nvPr/>
            </p:nvSpPr>
            <p:spPr>
              <a:xfrm>
                <a:off x="0" y="0"/>
                <a:ext cx="524280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23" name="Text"/>
              <p:cNvSpPr txBox="1"/>
              <p:nvPr/>
            </p:nvSpPr>
            <p:spPr>
              <a:xfrm>
                <a:off x="64699" y="11757"/>
                <a:ext cx="394880" cy="1701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377"/>
              </a:p>
            </p:txBody>
          </p:sp>
        </p:grpSp>
        <p:grpSp>
          <p:nvGrpSpPr>
            <p:cNvPr id="827" name="Rechteck: abgerundete Ecken 454"/>
            <p:cNvGrpSpPr/>
            <p:nvPr/>
          </p:nvGrpSpPr>
          <p:grpSpPr>
            <a:xfrm>
              <a:off x="6563" y="657090"/>
              <a:ext cx="150963" cy="193688"/>
              <a:chOff x="0" y="0"/>
              <a:chExt cx="150962" cy="193686"/>
            </a:xfrm>
          </p:grpSpPr>
          <p:sp>
            <p:nvSpPr>
              <p:cNvPr id="825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26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 </a:t>
                </a:r>
                <a:endParaRPr sz="566"/>
              </a:p>
            </p:txBody>
          </p:sp>
        </p:grpSp>
        <p:grpSp>
          <p:nvGrpSpPr>
            <p:cNvPr id="830" name="Rechteck: abgerundete Ecken 455"/>
            <p:cNvGrpSpPr/>
            <p:nvPr/>
          </p:nvGrpSpPr>
          <p:grpSpPr>
            <a:xfrm>
              <a:off x="804818" y="653533"/>
              <a:ext cx="150963" cy="193688"/>
              <a:chOff x="0" y="0"/>
              <a:chExt cx="150962" cy="193686"/>
            </a:xfrm>
          </p:grpSpPr>
          <p:sp>
            <p:nvSpPr>
              <p:cNvPr id="828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29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833" name="Rechteck: abgerundete Ecken 456"/>
            <p:cNvGrpSpPr/>
            <p:nvPr/>
          </p:nvGrpSpPr>
          <p:grpSpPr>
            <a:xfrm>
              <a:off x="1024796" y="953468"/>
              <a:ext cx="156660" cy="193688"/>
              <a:chOff x="0" y="0"/>
              <a:chExt cx="156658" cy="193686"/>
            </a:xfrm>
          </p:grpSpPr>
          <p:sp>
            <p:nvSpPr>
              <p:cNvPr id="831" name="Rounded Rectangle"/>
              <p:cNvSpPr/>
              <p:nvPr/>
            </p:nvSpPr>
            <p:spPr>
              <a:xfrm>
                <a:off x="0" y="0"/>
                <a:ext cx="156659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32" name="Text"/>
              <p:cNvSpPr txBox="1"/>
              <p:nvPr/>
            </p:nvSpPr>
            <p:spPr>
              <a:xfrm>
                <a:off x="62892" y="33342"/>
                <a:ext cx="3087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836" name="Rechteck: abgerundete Ecken 457"/>
            <p:cNvGrpSpPr/>
            <p:nvPr/>
          </p:nvGrpSpPr>
          <p:grpSpPr>
            <a:xfrm>
              <a:off x="1338114" y="953468"/>
              <a:ext cx="156659" cy="193688"/>
              <a:chOff x="0" y="0"/>
              <a:chExt cx="156658" cy="193686"/>
            </a:xfrm>
          </p:grpSpPr>
          <p:sp>
            <p:nvSpPr>
              <p:cNvPr id="834" name="Rounded Rectangle"/>
              <p:cNvSpPr/>
              <p:nvPr/>
            </p:nvSpPr>
            <p:spPr>
              <a:xfrm>
                <a:off x="0" y="0"/>
                <a:ext cx="156659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35" name="Text"/>
              <p:cNvSpPr txBox="1"/>
              <p:nvPr/>
            </p:nvSpPr>
            <p:spPr>
              <a:xfrm>
                <a:off x="62892" y="33342"/>
                <a:ext cx="3087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839" name="Rechteck: abgerundete Ecken 458"/>
            <p:cNvGrpSpPr/>
            <p:nvPr/>
          </p:nvGrpSpPr>
          <p:grpSpPr>
            <a:xfrm>
              <a:off x="267547" y="653533"/>
              <a:ext cx="322097" cy="193688"/>
              <a:chOff x="0" y="0"/>
              <a:chExt cx="322095" cy="193686"/>
            </a:xfrm>
          </p:grpSpPr>
          <p:sp>
            <p:nvSpPr>
              <p:cNvPr id="837" name="Rounded Rectangle"/>
              <p:cNvSpPr/>
              <p:nvPr/>
            </p:nvSpPr>
            <p:spPr>
              <a:xfrm>
                <a:off x="0" y="0"/>
                <a:ext cx="322096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38" name="Text"/>
              <p:cNvSpPr txBox="1"/>
              <p:nvPr/>
            </p:nvSpPr>
            <p:spPr>
              <a:xfrm>
                <a:off x="64699" y="25341"/>
                <a:ext cx="192697" cy="143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283"/>
              </a:p>
            </p:txBody>
          </p:sp>
        </p:grpSp>
        <p:grpSp>
          <p:nvGrpSpPr>
            <p:cNvPr id="842" name="Rechteck: abgerundete Ecken 459"/>
            <p:cNvGrpSpPr/>
            <p:nvPr/>
          </p:nvGrpSpPr>
          <p:grpSpPr>
            <a:xfrm>
              <a:off x="209172" y="927187"/>
              <a:ext cx="150963" cy="193688"/>
              <a:chOff x="0" y="0"/>
              <a:chExt cx="150962" cy="193686"/>
            </a:xfrm>
          </p:grpSpPr>
          <p:sp>
            <p:nvSpPr>
              <p:cNvPr id="840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41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 </a:t>
                </a:r>
                <a:endParaRPr sz="566"/>
              </a:p>
            </p:txBody>
          </p:sp>
        </p:grpSp>
        <p:grpSp>
          <p:nvGrpSpPr>
            <p:cNvPr id="845" name="Rechteck: abgerundete Ecken 460"/>
            <p:cNvGrpSpPr/>
            <p:nvPr/>
          </p:nvGrpSpPr>
          <p:grpSpPr>
            <a:xfrm>
              <a:off x="489289" y="927187"/>
              <a:ext cx="150963" cy="193688"/>
              <a:chOff x="0" y="0"/>
              <a:chExt cx="150962" cy="193686"/>
            </a:xfrm>
          </p:grpSpPr>
          <p:sp>
            <p:nvSpPr>
              <p:cNvPr id="843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44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848" name="Rechteck: abgerundete Ecken 461"/>
            <p:cNvGrpSpPr/>
            <p:nvPr/>
          </p:nvGrpSpPr>
          <p:grpSpPr>
            <a:xfrm>
              <a:off x="1096135" y="653533"/>
              <a:ext cx="319127" cy="193688"/>
              <a:chOff x="0" y="0"/>
              <a:chExt cx="319126" cy="193686"/>
            </a:xfrm>
          </p:grpSpPr>
          <p:sp>
            <p:nvSpPr>
              <p:cNvPr id="846" name="Rounded Rectangle"/>
              <p:cNvSpPr/>
              <p:nvPr/>
            </p:nvSpPr>
            <p:spPr>
              <a:xfrm>
                <a:off x="0" y="0"/>
                <a:ext cx="319127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847" name="Text"/>
              <p:cNvSpPr txBox="1"/>
              <p:nvPr/>
            </p:nvSpPr>
            <p:spPr>
              <a:xfrm>
                <a:off x="64699" y="25454"/>
                <a:ext cx="189728" cy="1427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283"/>
              </a:p>
            </p:txBody>
          </p:sp>
        </p:grpSp>
      </p:grpSp>
      <p:grpSp>
        <p:nvGrpSpPr>
          <p:cNvPr id="893" name="Gruppieren 462"/>
          <p:cNvGrpSpPr/>
          <p:nvPr/>
        </p:nvGrpSpPr>
        <p:grpSpPr>
          <a:xfrm>
            <a:off x="5499984" y="3528086"/>
            <a:ext cx="1494773" cy="1147157"/>
            <a:chOff x="0" y="0"/>
            <a:chExt cx="1494772" cy="1147155"/>
          </a:xfrm>
        </p:grpSpPr>
        <p:sp>
          <p:nvSpPr>
            <p:cNvPr id="850" name="Gerader Verbinder 463"/>
            <p:cNvSpPr/>
            <p:nvPr/>
          </p:nvSpPr>
          <p:spPr>
            <a:xfrm flipH="1">
              <a:off x="262140" y="201442"/>
              <a:ext cx="418009" cy="14280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1" name="Gerader Verbinder 464"/>
            <p:cNvSpPr/>
            <p:nvPr/>
          </p:nvSpPr>
          <p:spPr>
            <a:xfrm>
              <a:off x="680148" y="201442"/>
              <a:ext cx="386756" cy="14280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2" name="Gerader Verbinder 465"/>
            <p:cNvSpPr/>
            <p:nvPr/>
          </p:nvSpPr>
          <p:spPr>
            <a:xfrm flipH="1">
              <a:off x="82044" y="537933"/>
              <a:ext cx="180096" cy="119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3" name="Gerader Verbinder 466"/>
            <p:cNvSpPr/>
            <p:nvPr/>
          </p:nvSpPr>
          <p:spPr>
            <a:xfrm flipH="1">
              <a:off x="880300" y="537933"/>
              <a:ext cx="186604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4" name="Gerader Verbinder 467"/>
            <p:cNvSpPr/>
            <p:nvPr/>
          </p:nvSpPr>
          <p:spPr>
            <a:xfrm>
              <a:off x="1066903" y="537933"/>
              <a:ext cx="188795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5" name="Gerader Verbinder 468"/>
            <p:cNvSpPr/>
            <p:nvPr/>
          </p:nvSpPr>
          <p:spPr>
            <a:xfrm flipH="1">
              <a:off x="1103126" y="847219"/>
              <a:ext cx="152573" cy="106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6" name="Gerader Verbinder 469"/>
            <p:cNvSpPr/>
            <p:nvPr/>
          </p:nvSpPr>
          <p:spPr>
            <a:xfrm>
              <a:off x="1255698" y="847219"/>
              <a:ext cx="160746" cy="106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7" name="Gerader Verbinder 470"/>
            <p:cNvSpPr/>
            <p:nvPr/>
          </p:nvSpPr>
          <p:spPr>
            <a:xfrm>
              <a:off x="262139" y="537933"/>
              <a:ext cx="166456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8" name="Gerader Verbinder 471"/>
            <p:cNvSpPr/>
            <p:nvPr/>
          </p:nvSpPr>
          <p:spPr>
            <a:xfrm flipH="1">
              <a:off x="284653" y="847220"/>
              <a:ext cx="143943" cy="799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9" name="Gerader Verbinder 472"/>
            <p:cNvSpPr/>
            <p:nvPr/>
          </p:nvSpPr>
          <p:spPr>
            <a:xfrm>
              <a:off x="428595" y="847220"/>
              <a:ext cx="136175" cy="799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862" name="Rechteck: abgerundete Ecken 473"/>
            <p:cNvGrpSpPr/>
            <p:nvPr/>
          </p:nvGrpSpPr>
          <p:grpSpPr>
            <a:xfrm>
              <a:off x="131487" y="-1"/>
              <a:ext cx="1097322" cy="209198"/>
              <a:chOff x="0" y="0"/>
              <a:chExt cx="1097321" cy="209196"/>
            </a:xfrm>
          </p:grpSpPr>
          <p:sp>
            <p:nvSpPr>
              <p:cNvPr id="860" name="Rounded Rectangle"/>
              <p:cNvSpPr/>
              <p:nvPr/>
            </p:nvSpPr>
            <p:spPr>
              <a:xfrm>
                <a:off x="0" y="7755"/>
                <a:ext cx="1097322" cy="1936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1" name="Text"/>
              <p:cNvSpPr txBox="1"/>
              <p:nvPr/>
            </p:nvSpPr>
            <p:spPr>
              <a:xfrm>
                <a:off x="64699" y="-1"/>
                <a:ext cx="967923" cy="209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35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377"/>
              </a:p>
            </p:txBody>
          </p:sp>
        </p:grpSp>
        <p:grpSp>
          <p:nvGrpSpPr>
            <p:cNvPr id="865" name="Rechteck: abgerundete Ecken 474"/>
            <p:cNvGrpSpPr/>
            <p:nvPr/>
          </p:nvGrpSpPr>
          <p:grpSpPr>
            <a:xfrm>
              <a:off x="0" y="344246"/>
              <a:ext cx="524280" cy="193688"/>
              <a:chOff x="0" y="0"/>
              <a:chExt cx="524279" cy="193686"/>
            </a:xfrm>
          </p:grpSpPr>
          <p:sp>
            <p:nvSpPr>
              <p:cNvPr id="863" name="Rounded Rectangle"/>
              <p:cNvSpPr/>
              <p:nvPr/>
            </p:nvSpPr>
            <p:spPr>
              <a:xfrm>
                <a:off x="0" y="0"/>
                <a:ext cx="524280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4" name="Text"/>
              <p:cNvSpPr txBox="1"/>
              <p:nvPr/>
            </p:nvSpPr>
            <p:spPr>
              <a:xfrm>
                <a:off x="64699" y="12037"/>
                <a:ext cx="394880" cy="16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377"/>
              </a:p>
            </p:txBody>
          </p:sp>
        </p:grpSp>
        <p:grpSp>
          <p:nvGrpSpPr>
            <p:cNvPr id="868" name="Rechteck: abgerundete Ecken 475"/>
            <p:cNvGrpSpPr/>
            <p:nvPr/>
          </p:nvGrpSpPr>
          <p:grpSpPr>
            <a:xfrm>
              <a:off x="804763" y="344246"/>
              <a:ext cx="524281" cy="193688"/>
              <a:chOff x="0" y="0"/>
              <a:chExt cx="524279" cy="193686"/>
            </a:xfrm>
          </p:grpSpPr>
          <p:sp>
            <p:nvSpPr>
              <p:cNvPr id="866" name="Rounded Rectangle"/>
              <p:cNvSpPr/>
              <p:nvPr/>
            </p:nvSpPr>
            <p:spPr>
              <a:xfrm>
                <a:off x="0" y="0"/>
                <a:ext cx="524280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67" name="Text"/>
              <p:cNvSpPr txBox="1"/>
              <p:nvPr/>
            </p:nvSpPr>
            <p:spPr>
              <a:xfrm>
                <a:off x="64699" y="11757"/>
                <a:ext cx="394880" cy="1701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377"/>
              </a:p>
            </p:txBody>
          </p:sp>
        </p:grpSp>
        <p:grpSp>
          <p:nvGrpSpPr>
            <p:cNvPr id="871" name="Rechteck: abgerundete Ecken 476"/>
            <p:cNvGrpSpPr/>
            <p:nvPr/>
          </p:nvGrpSpPr>
          <p:grpSpPr>
            <a:xfrm>
              <a:off x="6563" y="657090"/>
              <a:ext cx="150963" cy="193688"/>
              <a:chOff x="0" y="0"/>
              <a:chExt cx="150962" cy="193686"/>
            </a:xfrm>
          </p:grpSpPr>
          <p:sp>
            <p:nvSpPr>
              <p:cNvPr id="869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70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 </a:t>
                </a:r>
                <a:endParaRPr sz="566"/>
              </a:p>
            </p:txBody>
          </p:sp>
        </p:grpSp>
        <p:grpSp>
          <p:nvGrpSpPr>
            <p:cNvPr id="874" name="Rechteck: abgerundete Ecken 477"/>
            <p:cNvGrpSpPr/>
            <p:nvPr/>
          </p:nvGrpSpPr>
          <p:grpSpPr>
            <a:xfrm>
              <a:off x="804818" y="653533"/>
              <a:ext cx="150963" cy="193688"/>
              <a:chOff x="0" y="0"/>
              <a:chExt cx="150962" cy="193686"/>
            </a:xfrm>
          </p:grpSpPr>
          <p:sp>
            <p:nvSpPr>
              <p:cNvPr id="872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73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877" name="Rechteck: abgerundete Ecken 478"/>
            <p:cNvGrpSpPr/>
            <p:nvPr/>
          </p:nvGrpSpPr>
          <p:grpSpPr>
            <a:xfrm>
              <a:off x="1024796" y="953468"/>
              <a:ext cx="156660" cy="193688"/>
              <a:chOff x="0" y="0"/>
              <a:chExt cx="156658" cy="193686"/>
            </a:xfrm>
          </p:grpSpPr>
          <p:sp>
            <p:nvSpPr>
              <p:cNvPr id="875" name="Rounded Rectangle"/>
              <p:cNvSpPr/>
              <p:nvPr/>
            </p:nvSpPr>
            <p:spPr>
              <a:xfrm>
                <a:off x="0" y="0"/>
                <a:ext cx="156659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76" name="Text"/>
              <p:cNvSpPr txBox="1"/>
              <p:nvPr/>
            </p:nvSpPr>
            <p:spPr>
              <a:xfrm>
                <a:off x="62892" y="33342"/>
                <a:ext cx="3087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880" name="Rechteck: abgerundete Ecken 479"/>
            <p:cNvGrpSpPr/>
            <p:nvPr/>
          </p:nvGrpSpPr>
          <p:grpSpPr>
            <a:xfrm>
              <a:off x="1338114" y="953468"/>
              <a:ext cx="156659" cy="193688"/>
              <a:chOff x="0" y="0"/>
              <a:chExt cx="156658" cy="193686"/>
            </a:xfrm>
          </p:grpSpPr>
          <p:sp>
            <p:nvSpPr>
              <p:cNvPr id="878" name="Rounded Rectangle"/>
              <p:cNvSpPr/>
              <p:nvPr/>
            </p:nvSpPr>
            <p:spPr>
              <a:xfrm>
                <a:off x="0" y="0"/>
                <a:ext cx="156659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79" name="Text"/>
              <p:cNvSpPr txBox="1"/>
              <p:nvPr/>
            </p:nvSpPr>
            <p:spPr>
              <a:xfrm>
                <a:off x="62892" y="33342"/>
                <a:ext cx="3087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883" name="Rechteck: abgerundete Ecken 480"/>
            <p:cNvGrpSpPr/>
            <p:nvPr/>
          </p:nvGrpSpPr>
          <p:grpSpPr>
            <a:xfrm>
              <a:off x="267547" y="653533"/>
              <a:ext cx="322097" cy="193688"/>
              <a:chOff x="0" y="0"/>
              <a:chExt cx="322095" cy="193686"/>
            </a:xfrm>
          </p:grpSpPr>
          <p:sp>
            <p:nvSpPr>
              <p:cNvPr id="881" name="Rounded Rectangle"/>
              <p:cNvSpPr/>
              <p:nvPr/>
            </p:nvSpPr>
            <p:spPr>
              <a:xfrm>
                <a:off x="0" y="0"/>
                <a:ext cx="322096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82" name="Text"/>
              <p:cNvSpPr txBox="1"/>
              <p:nvPr/>
            </p:nvSpPr>
            <p:spPr>
              <a:xfrm>
                <a:off x="64699" y="25341"/>
                <a:ext cx="192697" cy="143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283"/>
              </a:p>
            </p:txBody>
          </p:sp>
        </p:grpSp>
        <p:grpSp>
          <p:nvGrpSpPr>
            <p:cNvPr id="886" name="Rechteck: abgerundete Ecken 481"/>
            <p:cNvGrpSpPr/>
            <p:nvPr/>
          </p:nvGrpSpPr>
          <p:grpSpPr>
            <a:xfrm>
              <a:off x="209172" y="927187"/>
              <a:ext cx="150963" cy="193688"/>
              <a:chOff x="0" y="0"/>
              <a:chExt cx="150962" cy="193686"/>
            </a:xfrm>
          </p:grpSpPr>
          <p:sp>
            <p:nvSpPr>
              <p:cNvPr id="884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85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 </a:t>
                </a:r>
                <a:endParaRPr sz="566"/>
              </a:p>
            </p:txBody>
          </p:sp>
        </p:grpSp>
        <p:grpSp>
          <p:nvGrpSpPr>
            <p:cNvPr id="889" name="Rechteck: abgerundete Ecken 482"/>
            <p:cNvGrpSpPr/>
            <p:nvPr/>
          </p:nvGrpSpPr>
          <p:grpSpPr>
            <a:xfrm>
              <a:off x="489289" y="927187"/>
              <a:ext cx="150963" cy="193688"/>
              <a:chOff x="0" y="0"/>
              <a:chExt cx="150962" cy="193686"/>
            </a:xfrm>
          </p:grpSpPr>
          <p:sp>
            <p:nvSpPr>
              <p:cNvPr id="887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888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892" name="Rechteck: abgerundete Ecken 483"/>
            <p:cNvGrpSpPr/>
            <p:nvPr/>
          </p:nvGrpSpPr>
          <p:grpSpPr>
            <a:xfrm>
              <a:off x="1096135" y="653533"/>
              <a:ext cx="319127" cy="193688"/>
              <a:chOff x="0" y="0"/>
              <a:chExt cx="319126" cy="193686"/>
            </a:xfrm>
          </p:grpSpPr>
          <p:sp>
            <p:nvSpPr>
              <p:cNvPr id="890" name="Rounded Rectangle"/>
              <p:cNvSpPr/>
              <p:nvPr/>
            </p:nvSpPr>
            <p:spPr>
              <a:xfrm>
                <a:off x="0" y="0"/>
                <a:ext cx="319127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891" name="Text"/>
              <p:cNvSpPr txBox="1"/>
              <p:nvPr/>
            </p:nvSpPr>
            <p:spPr>
              <a:xfrm>
                <a:off x="64699" y="25454"/>
                <a:ext cx="189728" cy="1427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283"/>
              </a:p>
            </p:txBody>
          </p:sp>
        </p:grpSp>
      </p:grpSp>
      <p:grpSp>
        <p:nvGrpSpPr>
          <p:cNvPr id="937" name="Gruppieren 484"/>
          <p:cNvGrpSpPr/>
          <p:nvPr/>
        </p:nvGrpSpPr>
        <p:grpSpPr>
          <a:xfrm>
            <a:off x="5506546" y="4804674"/>
            <a:ext cx="1494774" cy="1147157"/>
            <a:chOff x="0" y="0"/>
            <a:chExt cx="1494772" cy="1147155"/>
          </a:xfrm>
        </p:grpSpPr>
        <p:sp>
          <p:nvSpPr>
            <p:cNvPr id="894" name="Gerader Verbinder 485"/>
            <p:cNvSpPr/>
            <p:nvPr/>
          </p:nvSpPr>
          <p:spPr>
            <a:xfrm flipH="1">
              <a:off x="262140" y="201442"/>
              <a:ext cx="418009" cy="14280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5" name="Gerader Verbinder 486"/>
            <p:cNvSpPr/>
            <p:nvPr/>
          </p:nvSpPr>
          <p:spPr>
            <a:xfrm>
              <a:off x="680148" y="201442"/>
              <a:ext cx="386756" cy="14280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6" name="Gerader Verbinder 487"/>
            <p:cNvSpPr/>
            <p:nvPr/>
          </p:nvSpPr>
          <p:spPr>
            <a:xfrm flipH="1">
              <a:off x="82044" y="537933"/>
              <a:ext cx="180096" cy="119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7" name="Gerader Verbinder 488"/>
            <p:cNvSpPr/>
            <p:nvPr/>
          </p:nvSpPr>
          <p:spPr>
            <a:xfrm flipH="1">
              <a:off x="880300" y="537933"/>
              <a:ext cx="186604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8" name="Gerader Verbinder 489"/>
            <p:cNvSpPr/>
            <p:nvPr/>
          </p:nvSpPr>
          <p:spPr>
            <a:xfrm>
              <a:off x="1066903" y="537933"/>
              <a:ext cx="188795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9" name="Gerader Verbinder 490"/>
            <p:cNvSpPr/>
            <p:nvPr/>
          </p:nvSpPr>
          <p:spPr>
            <a:xfrm flipH="1">
              <a:off x="1103126" y="847219"/>
              <a:ext cx="152573" cy="106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0" name="Gerader Verbinder 491"/>
            <p:cNvSpPr/>
            <p:nvPr/>
          </p:nvSpPr>
          <p:spPr>
            <a:xfrm>
              <a:off x="1255698" y="847219"/>
              <a:ext cx="160746" cy="1062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1" name="Gerader Verbinder 492"/>
            <p:cNvSpPr/>
            <p:nvPr/>
          </p:nvSpPr>
          <p:spPr>
            <a:xfrm>
              <a:off x="262139" y="537933"/>
              <a:ext cx="166456" cy="115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2" name="Gerader Verbinder 493"/>
            <p:cNvSpPr/>
            <p:nvPr/>
          </p:nvSpPr>
          <p:spPr>
            <a:xfrm flipH="1">
              <a:off x="284653" y="847220"/>
              <a:ext cx="143943" cy="799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3" name="Gerader Verbinder 494"/>
            <p:cNvSpPr/>
            <p:nvPr/>
          </p:nvSpPr>
          <p:spPr>
            <a:xfrm>
              <a:off x="428595" y="847220"/>
              <a:ext cx="136175" cy="799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06" name="Rechteck: abgerundete Ecken 495"/>
            <p:cNvGrpSpPr/>
            <p:nvPr/>
          </p:nvGrpSpPr>
          <p:grpSpPr>
            <a:xfrm>
              <a:off x="131487" y="-1"/>
              <a:ext cx="1097322" cy="209198"/>
              <a:chOff x="0" y="0"/>
              <a:chExt cx="1097321" cy="209196"/>
            </a:xfrm>
          </p:grpSpPr>
          <p:sp>
            <p:nvSpPr>
              <p:cNvPr id="904" name="Rounded Rectangle"/>
              <p:cNvSpPr/>
              <p:nvPr/>
            </p:nvSpPr>
            <p:spPr>
              <a:xfrm>
                <a:off x="0" y="7755"/>
                <a:ext cx="1097322" cy="19368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05" name="Text"/>
              <p:cNvSpPr txBox="1"/>
              <p:nvPr/>
            </p:nvSpPr>
            <p:spPr>
              <a:xfrm>
                <a:off x="64699" y="-1"/>
                <a:ext cx="967923" cy="2091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35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35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35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35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377"/>
              </a:p>
            </p:txBody>
          </p:sp>
        </p:grpSp>
        <p:grpSp>
          <p:nvGrpSpPr>
            <p:cNvPr id="909" name="Rechteck: abgerundete Ecken 496"/>
            <p:cNvGrpSpPr/>
            <p:nvPr/>
          </p:nvGrpSpPr>
          <p:grpSpPr>
            <a:xfrm>
              <a:off x="0" y="344246"/>
              <a:ext cx="524280" cy="193688"/>
              <a:chOff x="0" y="0"/>
              <a:chExt cx="524279" cy="193686"/>
            </a:xfrm>
          </p:grpSpPr>
          <p:sp>
            <p:nvSpPr>
              <p:cNvPr id="907" name="Rounded Rectangle"/>
              <p:cNvSpPr/>
              <p:nvPr/>
            </p:nvSpPr>
            <p:spPr>
              <a:xfrm>
                <a:off x="0" y="0"/>
                <a:ext cx="524280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08" name="Text"/>
              <p:cNvSpPr txBox="1"/>
              <p:nvPr/>
            </p:nvSpPr>
            <p:spPr>
              <a:xfrm>
                <a:off x="64699" y="12037"/>
                <a:ext cx="394880" cy="1696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377"/>
              </a:p>
            </p:txBody>
          </p:sp>
        </p:grpSp>
        <p:grpSp>
          <p:nvGrpSpPr>
            <p:cNvPr id="912" name="Rechteck: abgerundete Ecken 497"/>
            <p:cNvGrpSpPr/>
            <p:nvPr/>
          </p:nvGrpSpPr>
          <p:grpSpPr>
            <a:xfrm>
              <a:off x="804763" y="344246"/>
              <a:ext cx="524281" cy="193688"/>
              <a:chOff x="0" y="0"/>
              <a:chExt cx="524279" cy="193686"/>
            </a:xfrm>
          </p:grpSpPr>
          <p:sp>
            <p:nvSpPr>
              <p:cNvPr id="910" name="Rounded Rectangle"/>
              <p:cNvSpPr/>
              <p:nvPr/>
            </p:nvSpPr>
            <p:spPr>
              <a:xfrm>
                <a:off x="0" y="0"/>
                <a:ext cx="524280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11" name="Text"/>
              <p:cNvSpPr txBox="1"/>
              <p:nvPr/>
            </p:nvSpPr>
            <p:spPr>
              <a:xfrm>
                <a:off x="64699" y="11757"/>
                <a:ext cx="394880" cy="1701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4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377"/>
              </a:p>
            </p:txBody>
          </p:sp>
        </p:grpSp>
        <p:grpSp>
          <p:nvGrpSpPr>
            <p:cNvPr id="915" name="Rechteck: abgerundete Ecken 498"/>
            <p:cNvGrpSpPr/>
            <p:nvPr/>
          </p:nvGrpSpPr>
          <p:grpSpPr>
            <a:xfrm>
              <a:off x="6563" y="657090"/>
              <a:ext cx="150963" cy="193688"/>
              <a:chOff x="0" y="0"/>
              <a:chExt cx="150962" cy="193686"/>
            </a:xfrm>
          </p:grpSpPr>
          <p:sp>
            <p:nvSpPr>
              <p:cNvPr id="913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14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 </a:t>
                </a:r>
                <a:endParaRPr sz="566"/>
              </a:p>
            </p:txBody>
          </p:sp>
        </p:grpSp>
        <p:grpSp>
          <p:nvGrpSpPr>
            <p:cNvPr id="918" name="Rechteck: abgerundete Ecken 499"/>
            <p:cNvGrpSpPr/>
            <p:nvPr/>
          </p:nvGrpSpPr>
          <p:grpSpPr>
            <a:xfrm>
              <a:off x="804818" y="653533"/>
              <a:ext cx="150963" cy="193688"/>
              <a:chOff x="0" y="0"/>
              <a:chExt cx="150962" cy="193686"/>
            </a:xfrm>
          </p:grpSpPr>
          <p:sp>
            <p:nvSpPr>
              <p:cNvPr id="916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17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921" name="Rechteck: abgerundete Ecken 500"/>
            <p:cNvGrpSpPr/>
            <p:nvPr/>
          </p:nvGrpSpPr>
          <p:grpSpPr>
            <a:xfrm>
              <a:off x="1024796" y="953468"/>
              <a:ext cx="156660" cy="193688"/>
              <a:chOff x="0" y="0"/>
              <a:chExt cx="156658" cy="193686"/>
            </a:xfrm>
          </p:grpSpPr>
          <p:sp>
            <p:nvSpPr>
              <p:cNvPr id="919" name="Rounded Rectangle"/>
              <p:cNvSpPr/>
              <p:nvPr/>
            </p:nvSpPr>
            <p:spPr>
              <a:xfrm>
                <a:off x="0" y="0"/>
                <a:ext cx="156659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20" name="Text"/>
              <p:cNvSpPr txBox="1"/>
              <p:nvPr/>
            </p:nvSpPr>
            <p:spPr>
              <a:xfrm>
                <a:off x="62892" y="33342"/>
                <a:ext cx="3087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924" name="Rechteck: abgerundete Ecken 501"/>
            <p:cNvGrpSpPr/>
            <p:nvPr/>
          </p:nvGrpSpPr>
          <p:grpSpPr>
            <a:xfrm>
              <a:off x="1338114" y="953468"/>
              <a:ext cx="156659" cy="193688"/>
              <a:chOff x="0" y="0"/>
              <a:chExt cx="156658" cy="193686"/>
            </a:xfrm>
          </p:grpSpPr>
          <p:sp>
            <p:nvSpPr>
              <p:cNvPr id="922" name="Rounded Rectangle"/>
              <p:cNvSpPr/>
              <p:nvPr/>
            </p:nvSpPr>
            <p:spPr>
              <a:xfrm>
                <a:off x="0" y="0"/>
                <a:ext cx="156659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23" name="Text"/>
              <p:cNvSpPr txBox="1"/>
              <p:nvPr/>
            </p:nvSpPr>
            <p:spPr>
              <a:xfrm>
                <a:off x="62892" y="33342"/>
                <a:ext cx="3087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927" name="Rechteck: abgerundete Ecken 502"/>
            <p:cNvGrpSpPr/>
            <p:nvPr/>
          </p:nvGrpSpPr>
          <p:grpSpPr>
            <a:xfrm>
              <a:off x="267547" y="653533"/>
              <a:ext cx="322097" cy="193688"/>
              <a:chOff x="0" y="0"/>
              <a:chExt cx="322095" cy="193686"/>
            </a:xfrm>
          </p:grpSpPr>
          <p:sp>
            <p:nvSpPr>
              <p:cNvPr id="925" name="Rounded Rectangle"/>
              <p:cNvSpPr/>
              <p:nvPr/>
            </p:nvSpPr>
            <p:spPr>
              <a:xfrm>
                <a:off x="0" y="0"/>
                <a:ext cx="322096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6" name="Text"/>
              <p:cNvSpPr txBox="1"/>
              <p:nvPr/>
            </p:nvSpPr>
            <p:spPr>
              <a:xfrm>
                <a:off x="64699" y="25341"/>
                <a:ext cx="192697" cy="143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283"/>
              </a:p>
            </p:txBody>
          </p:sp>
        </p:grpSp>
        <p:grpSp>
          <p:nvGrpSpPr>
            <p:cNvPr id="930" name="Rechteck: abgerundete Ecken 503"/>
            <p:cNvGrpSpPr/>
            <p:nvPr/>
          </p:nvGrpSpPr>
          <p:grpSpPr>
            <a:xfrm>
              <a:off x="209172" y="927187"/>
              <a:ext cx="150963" cy="193688"/>
              <a:chOff x="0" y="0"/>
              <a:chExt cx="150962" cy="193686"/>
            </a:xfrm>
          </p:grpSpPr>
          <p:sp>
            <p:nvSpPr>
              <p:cNvPr id="928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29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sz="1300"/>
                  <a:t>  </a:t>
                </a:r>
                <a:endParaRPr sz="566"/>
              </a:p>
            </p:txBody>
          </p:sp>
        </p:grpSp>
        <p:grpSp>
          <p:nvGrpSpPr>
            <p:cNvPr id="933" name="Rechteck: abgerundete Ecken 504"/>
            <p:cNvGrpSpPr/>
            <p:nvPr/>
          </p:nvGrpSpPr>
          <p:grpSpPr>
            <a:xfrm>
              <a:off x="489289" y="927187"/>
              <a:ext cx="150963" cy="193688"/>
              <a:chOff x="0" y="0"/>
              <a:chExt cx="150962" cy="193686"/>
            </a:xfrm>
          </p:grpSpPr>
          <p:sp>
            <p:nvSpPr>
              <p:cNvPr id="931" name="Rounded Rectangle"/>
              <p:cNvSpPr/>
              <p:nvPr/>
            </p:nvSpPr>
            <p:spPr>
              <a:xfrm>
                <a:off x="0" y="0"/>
                <a:ext cx="150963" cy="193687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32" name="Text"/>
              <p:cNvSpPr txBox="1"/>
              <p:nvPr/>
            </p:nvSpPr>
            <p:spPr>
              <a:xfrm>
                <a:off x="62613" y="33342"/>
                <a:ext cx="25735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6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sz="1300"/>
                  <a:t> </a:t>
                </a:r>
                <a:endParaRPr sz="566"/>
              </a:p>
            </p:txBody>
          </p:sp>
        </p:grpSp>
        <p:grpSp>
          <p:nvGrpSpPr>
            <p:cNvPr id="936" name="Rechteck: abgerundete Ecken 505"/>
            <p:cNvGrpSpPr/>
            <p:nvPr/>
          </p:nvGrpSpPr>
          <p:grpSpPr>
            <a:xfrm>
              <a:off x="1096135" y="653533"/>
              <a:ext cx="319127" cy="193688"/>
              <a:chOff x="0" y="0"/>
              <a:chExt cx="319126" cy="193686"/>
            </a:xfrm>
          </p:grpSpPr>
          <p:sp>
            <p:nvSpPr>
              <p:cNvPr id="934" name="Rounded Rectangle"/>
              <p:cNvSpPr/>
              <p:nvPr/>
            </p:nvSpPr>
            <p:spPr>
              <a:xfrm>
                <a:off x="0" y="0"/>
                <a:ext cx="319127" cy="19368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935" name="Text"/>
              <p:cNvSpPr txBox="1"/>
              <p:nvPr/>
            </p:nvSpPr>
            <p:spPr>
              <a:xfrm>
                <a:off x="64699" y="25454"/>
                <a:ext cx="189728" cy="1427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283"/>
              </a:p>
            </p:txBody>
          </p:sp>
        </p:grpSp>
      </p:grpSp>
      <p:sp>
        <p:nvSpPr>
          <p:cNvPr id="938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Uniform Strategies?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" name="Gruppieren 396"/>
          <p:cNvGrpSpPr/>
          <p:nvPr/>
        </p:nvGrpSpPr>
        <p:grpSpPr>
          <a:xfrm>
            <a:off x="430785" y="2169449"/>
            <a:ext cx="3748956" cy="2857666"/>
            <a:chOff x="0" y="0"/>
            <a:chExt cx="3748954" cy="2857664"/>
          </a:xfrm>
        </p:grpSpPr>
        <p:sp>
          <p:nvSpPr>
            <p:cNvPr id="940" name="Gerader Verbinder 397"/>
            <p:cNvSpPr/>
            <p:nvPr/>
          </p:nvSpPr>
          <p:spPr>
            <a:xfrm flipH="1">
              <a:off x="657459" y="485775"/>
              <a:ext cx="1048383" cy="358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1" name="Gerader Verbinder 398"/>
            <p:cNvSpPr/>
            <p:nvPr/>
          </p:nvSpPr>
          <p:spPr>
            <a:xfrm>
              <a:off x="1705841" y="485774"/>
              <a:ext cx="969999" cy="358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2" name="Gerader Verbinder 399"/>
            <p:cNvSpPr/>
            <p:nvPr/>
          </p:nvSpPr>
          <p:spPr>
            <a:xfrm flipH="1">
              <a:off x="205772" y="1329708"/>
              <a:ext cx="451687" cy="2988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3" name="Gerader Verbinder 400"/>
            <p:cNvSpPr/>
            <p:nvPr/>
          </p:nvSpPr>
          <p:spPr>
            <a:xfrm flipH="1">
              <a:off x="2207830" y="1329708"/>
              <a:ext cx="468011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4" name="Gerader Verbinder 401"/>
            <p:cNvSpPr/>
            <p:nvPr/>
          </p:nvSpPr>
          <p:spPr>
            <a:xfrm>
              <a:off x="2675840" y="1329708"/>
              <a:ext cx="473506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5" name="Gerader Verbinder 402"/>
            <p:cNvSpPr/>
            <p:nvPr/>
          </p:nvSpPr>
          <p:spPr>
            <a:xfrm flipH="1">
              <a:off x="2766688" y="2105413"/>
              <a:ext cx="382658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6" name="Gerader Verbinder 403"/>
            <p:cNvSpPr/>
            <p:nvPr/>
          </p:nvSpPr>
          <p:spPr>
            <a:xfrm>
              <a:off x="3149345" y="2105413"/>
              <a:ext cx="403156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7" name="Gerader Verbinder 404"/>
            <p:cNvSpPr/>
            <p:nvPr/>
          </p:nvSpPr>
          <p:spPr>
            <a:xfrm>
              <a:off x="657458" y="1329708"/>
              <a:ext cx="417478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8" name="Gerader Verbinder 405"/>
            <p:cNvSpPr/>
            <p:nvPr/>
          </p:nvSpPr>
          <p:spPr>
            <a:xfrm flipH="1">
              <a:off x="713922" y="2105413"/>
              <a:ext cx="361014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9" name="Gerader Verbinder 406"/>
            <p:cNvSpPr/>
            <p:nvPr/>
          </p:nvSpPr>
          <p:spPr>
            <a:xfrm>
              <a:off x="1074935" y="2105413"/>
              <a:ext cx="341532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952" name="Rechteck: abgerundete Ecken 407"/>
            <p:cNvGrpSpPr/>
            <p:nvPr/>
          </p:nvGrpSpPr>
          <p:grpSpPr>
            <a:xfrm>
              <a:off x="329776" y="-1"/>
              <a:ext cx="2752130" cy="485777"/>
              <a:chOff x="0" y="0"/>
              <a:chExt cx="2752129" cy="485775"/>
            </a:xfrm>
          </p:grpSpPr>
          <p:sp>
            <p:nvSpPr>
              <p:cNvPr id="950" name="Rounded Rectangle"/>
              <p:cNvSpPr/>
              <p:nvPr/>
            </p:nvSpPr>
            <p:spPr>
              <a:xfrm>
                <a:off x="0" y="0"/>
                <a:ext cx="2752130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1" name="Text"/>
              <p:cNvSpPr txBox="1"/>
              <p:nvPr/>
            </p:nvSpPr>
            <p:spPr>
              <a:xfrm>
                <a:off x="78959" y="86967"/>
                <a:ext cx="2594212" cy="311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2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sz="1300"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1132"/>
              </a:p>
            </p:txBody>
          </p:sp>
        </p:grpSp>
        <p:grpSp>
          <p:nvGrpSpPr>
            <p:cNvPr id="955" name="Rechteck: abgerundete Ecken 408"/>
            <p:cNvGrpSpPr/>
            <p:nvPr/>
          </p:nvGrpSpPr>
          <p:grpSpPr>
            <a:xfrm>
              <a:off x="-1" y="843933"/>
              <a:ext cx="1314917" cy="485776"/>
              <a:chOff x="0" y="0"/>
              <a:chExt cx="1314915" cy="485775"/>
            </a:xfrm>
          </p:grpSpPr>
          <p:sp>
            <p:nvSpPr>
              <p:cNvPr id="953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4" name="Text"/>
              <p:cNvSpPr txBox="1"/>
              <p:nvPr/>
            </p:nvSpPr>
            <p:spPr>
              <a:xfrm>
                <a:off x="78959" y="86321"/>
                <a:ext cx="1156998" cy="313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958" name="Rechteck: abgerundete Ecken 409"/>
            <p:cNvGrpSpPr/>
            <p:nvPr/>
          </p:nvGrpSpPr>
          <p:grpSpPr>
            <a:xfrm>
              <a:off x="2018381" y="843933"/>
              <a:ext cx="1314917" cy="485776"/>
              <a:chOff x="0" y="0"/>
              <a:chExt cx="1314915" cy="485775"/>
            </a:xfrm>
          </p:grpSpPr>
          <p:sp>
            <p:nvSpPr>
              <p:cNvPr id="956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7" name="Text"/>
              <p:cNvSpPr txBox="1"/>
              <p:nvPr/>
            </p:nvSpPr>
            <p:spPr>
              <a:xfrm>
                <a:off x="78959" y="84669"/>
                <a:ext cx="1156998" cy="316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961" name="Rechteck: abgerundete Ecken 410"/>
            <p:cNvGrpSpPr/>
            <p:nvPr/>
          </p:nvGrpSpPr>
          <p:grpSpPr>
            <a:xfrm>
              <a:off x="16461" y="1628560"/>
              <a:ext cx="378621" cy="485776"/>
              <a:chOff x="0" y="0"/>
              <a:chExt cx="378619" cy="485775"/>
            </a:xfrm>
          </p:grpSpPr>
          <p:sp>
            <p:nvSpPr>
              <p:cNvPr id="959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60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964" name="Rechteck: abgerundete Ecken 411"/>
            <p:cNvGrpSpPr/>
            <p:nvPr/>
          </p:nvGrpSpPr>
          <p:grpSpPr>
            <a:xfrm>
              <a:off x="2018519" y="1619637"/>
              <a:ext cx="378621" cy="485777"/>
              <a:chOff x="0" y="0"/>
              <a:chExt cx="378619" cy="485775"/>
            </a:xfrm>
          </p:grpSpPr>
          <p:sp>
            <p:nvSpPr>
              <p:cNvPr id="962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63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967" name="Rechteck: abgerundete Ecken 412"/>
            <p:cNvGrpSpPr/>
            <p:nvPr/>
          </p:nvGrpSpPr>
          <p:grpSpPr>
            <a:xfrm>
              <a:off x="2570234" y="2371888"/>
              <a:ext cx="392908" cy="485777"/>
              <a:chOff x="0" y="0"/>
              <a:chExt cx="392906" cy="485775"/>
            </a:xfrm>
          </p:grpSpPr>
          <p:sp>
            <p:nvSpPr>
              <p:cNvPr id="965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66" name="Text"/>
              <p:cNvSpPr txBox="1"/>
              <p:nvPr/>
            </p:nvSpPr>
            <p:spPr>
              <a:xfrm>
                <a:off x="74424" y="95567"/>
                <a:ext cx="244057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970" name="Rechteck: abgerundete Ecken 413"/>
            <p:cNvGrpSpPr/>
            <p:nvPr/>
          </p:nvGrpSpPr>
          <p:grpSpPr>
            <a:xfrm>
              <a:off x="3356047" y="2371888"/>
              <a:ext cx="392908" cy="485777"/>
              <a:chOff x="0" y="0"/>
              <a:chExt cx="392906" cy="485775"/>
            </a:xfrm>
          </p:grpSpPr>
          <p:sp>
            <p:nvSpPr>
              <p:cNvPr id="968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69" name="Text"/>
              <p:cNvSpPr txBox="1"/>
              <p:nvPr/>
            </p:nvSpPr>
            <p:spPr>
              <a:xfrm>
                <a:off x="74424" y="95567"/>
                <a:ext cx="244057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973" name="Rechteck: abgerundete Ecken 414"/>
            <p:cNvGrpSpPr/>
            <p:nvPr/>
          </p:nvGrpSpPr>
          <p:grpSpPr>
            <a:xfrm>
              <a:off x="671020" y="1619637"/>
              <a:ext cx="807831" cy="485777"/>
              <a:chOff x="0" y="0"/>
              <a:chExt cx="807830" cy="485775"/>
            </a:xfrm>
          </p:grpSpPr>
          <p:sp>
            <p:nvSpPr>
              <p:cNvPr id="971" name="Rounded Rectangle"/>
              <p:cNvSpPr/>
              <p:nvPr/>
            </p:nvSpPr>
            <p:spPr>
              <a:xfrm>
                <a:off x="0" y="0"/>
                <a:ext cx="807831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72" name="Text"/>
              <p:cNvSpPr txBox="1"/>
              <p:nvPr/>
            </p:nvSpPr>
            <p:spPr>
              <a:xfrm>
                <a:off x="78959" y="93914"/>
                <a:ext cx="649912" cy="2979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976" name="Rechteck: abgerundete Ecken 415"/>
            <p:cNvGrpSpPr/>
            <p:nvPr/>
          </p:nvGrpSpPr>
          <p:grpSpPr>
            <a:xfrm>
              <a:off x="524612" y="2305975"/>
              <a:ext cx="378621" cy="485776"/>
              <a:chOff x="0" y="0"/>
              <a:chExt cx="378619" cy="485775"/>
            </a:xfrm>
          </p:grpSpPr>
          <p:sp>
            <p:nvSpPr>
              <p:cNvPr id="974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75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 </a:t>
                </a:r>
                <a:endParaRPr sz="1226"/>
              </a:p>
            </p:txBody>
          </p:sp>
        </p:grpSp>
        <p:grpSp>
          <p:nvGrpSpPr>
            <p:cNvPr id="979" name="Rechteck: abgerundete Ecken 416"/>
            <p:cNvGrpSpPr/>
            <p:nvPr/>
          </p:nvGrpSpPr>
          <p:grpSpPr>
            <a:xfrm>
              <a:off x="1227158" y="2305975"/>
              <a:ext cx="378620" cy="485776"/>
              <a:chOff x="0" y="0"/>
              <a:chExt cx="378619" cy="485775"/>
            </a:xfrm>
          </p:grpSpPr>
          <p:sp>
            <p:nvSpPr>
              <p:cNvPr id="977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978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982" name="Rechteck: abgerundete Ecken 417"/>
            <p:cNvGrpSpPr/>
            <p:nvPr/>
          </p:nvGrpSpPr>
          <p:grpSpPr>
            <a:xfrm>
              <a:off x="2749154" y="1619637"/>
              <a:ext cx="800383" cy="485777"/>
              <a:chOff x="0" y="0"/>
              <a:chExt cx="800381" cy="485775"/>
            </a:xfrm>
          </p:grpSpPr>
          <p:sp>
            <p:nvSpPr>
              <p:cNvPr id="980" name="Rounded Rectangle"/>
              <p:cNvSpPr/>
              <p:nvPr/>
            </p:nvSpPr>
            <p:spPr>
              <a:xfrm>
                <a:off x="0" y="0"/>
                <a:ext cx="800382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981" name="Text"/>
              <p:cNvSpPr txBox="1"/>
              <p:nvPr/>
            </p:nvSpPr>
            <p:spPr>
              <a:xfrm>
                <a:off x="78958" y="107102"/>
                <a:ext cx="642465" cy="271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1226"/>
              </a:p>
            </p:txBody>
          </p:sp>
        </p:grpSp>
      </p:grpSp>
      <p:sp>
        <p:nvSpPr>
          <p:cNvPr id="1053" name="Gerader Verbinder 419"/>
          <p:cNvSpPr/>
          <p:nvPr/>
        </p:nvSpPr>
        <p:spPr>
          <a:xfrm>
            <a:off x="5894668" y="1141335"/>
            <a:ext cx="153524" cy="123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054" name="Gerader Verbinder 421"/>
          <p:cNvSpPr/>
          <p:nvPr/>
        </p:nvSpPr>
        <p:spPr>
          <a:xfrm>
            <a:off x="5642796" y="1477644"/>
            <a:ext cx="58510" cy="101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988" name="Rechteck: abgerundete Ecken 429"/>
          <p:cNvGrpSpPr/>
          <p:nvPr/>
        </p:nvGrpSpPr>
        <p:grpSpPr>
          <a:xfrm>
            <a:off x="5631879" y="930198"/>
            <a:ext cx="1097322" cy="209197"/>
            <a:chOff x="0" y="0"/>
            <a:chExt cx="1097321" cy="209196"/>
          </a:xfrm>
        </p:grpSpPr>
        <p:sp>
          <p:nvSpPr>
            <p:cNvPr id="986" name="Rounded Rectangle"/>
            <p:cNvSpPr/>
            <p:nvPr/>
          </p:nvSpPr>
          <p:spPr>
            <a:xfrm>
              <a:off x="0" y="7754"/>
              <a:ext cx="1097322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7" name="Text"/>
            <p:cNvSpPr txBox="1"/>
            <p:nvPr/>
          </p:nvSpPr>
          <p:spPr>
            <a:xfrm>
              <a:off x="64699" y="-1"/>
              <a:ext cx="967923" cy="20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3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377"/>
            </a:p>
          </p:txBody>
        </p:sp>
      </p:grpSp>
      <p:grpSp>
        <p:nvGrpSpPr>
          <p:cNvPr id="991" name="Rechteck: abgerundete Ecken 430"/>
          <p:cNvGrpSpPr/>
          <p:nvPr/>
        </p:nvGrpSpPr>
        <p:grpSpPr>
          <a:xfrm>
            <a:off x="5500392" y="1274444"/>
            <a:ext cx="524281" cy="193688"/>
            <a:chOff x="0" y="0"/>
            <a:chExt cx="524280" cy="193687"/>
          </a:xfrm>
        </p:grpSpPr>
        <p:sp>
          <p:nvSpPr>
            <p:cNvPr id="989" name="Rounded Rectangle"/>
            <p:cNvSpPr/>
            <p:nvPr/>
          </p:nvSpPr>
          <p:spPr>
            <a:xfrm>
              <a:off x="0" y="0"/>
              <a:ext cx="524281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0" name="Text"/>
            <p:cNvSpPr txBox="1"/>
            <p:nvPr/>
          </p:nvSpPr>
          <p:spPr>
            <a:xfrm>
              <a:off x="64699" y="12037"/>
              <a:ext cx="394882" cy="1696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d>
                </m:oMath>
              </a14:m>
              <a:r>
                <a:t> </a:t>
              </a:r>
              <a:endParaRPr sz="377"/>
            </a:p>
          </p:txBody>
        </p:sp>
      </p:grpSp>
      <p:grpSp>
        <p:nvGrpSpPr>
          <p:cNvPr id="994" name="Rechteck: abgerundete Ecken 432"/>
          <p:cNvGrpSpPr/>
          <p:nvPr/>
        </p:nvGrpSpPr>
        <p:grpSpPr>
          <a:xfrm>
            <a:off x="5506956" y="1587287"/>
            <a:ext cx="150963" cy="193689"/>
            <a:chOff x="0" y="0"/>
            <a:chExt cx="150961" cy="193687"/>
          </a:xfrm>
        </p:grpSpPr>
        <p:sp>
          <p:nvSpPr>
            <p:cNvPr id="992" name="Rounded Rectangle"/>
            <p:cNvSpPr/>
            <p:nvPr/>
          </p:nvSpPr>
          <p:spPr>
            <a:xfrm>
              <a:off x="0" y="0"/>
              <a:ext cx="150962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993" name="Text"/>
            <p:cNvSpPr txBox="1"/>
            <p:nvPr/>
          </p:nvSpPr>
          <p:spPr>
            <a:xfrm>
              <a:off x="62614" y="33343"/>
              <a:ext cx="2573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 sz="1300"/>
                <a:t>  </a:t>
              </a:r>
              <a:endParaRPr sz="566"/>
            </a:p>
          </p:txBody>
        </p:sp>
      </p:grpSp>
      <p:sp>
        <p:nvSpPr>
          <p:cNvPr id="1055" name="Gerader Verbinder 441"/>
          <p:cNvSpPr/>
          <p:nvPr/>
        </p:nvSpPr>
        <p:spPr>
          <a:xfrm>
            <a:off x="5901231" y="2448438"/>
            <a:ext cx="153525" cy="12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056" name="Gerader Verbinder 448"/>
          <p:cNvSpPr/>
          <p:nvPr/>
        </p:nvSpPr>
        <p:spPr>
          <a:xfrm>
            <a:off x="5826335" y="2784748"/>
            <a:ext cx="51970" cy="96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057" name="Gerader Verbinder 449"/>
          <p:cNvSpPr/>
          <p:nvPr/>
        </p:nvSpPr>
        <p:spPr>
          <a:xfrm>
            <a:off x="5847329" y="3094034"/>
            <a:ext cx="32279" cy="61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058" name="Gerader Verbinder 450"/>
          <p:cNvSpPr/>
          <p:nvPr/>
        </p:nvSpPr>
        <p:spPr>
          <a:xfrm>
            <a:off x="5988475" y="3094034"/>
            <a:ext cx="30364" cy="61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001" name="Rechteck: abgerundete Ecken 451"/>
          <p:cNvGrpSpPr/>
          <p:nvPr/>
        </p:nvGrpSpPr>
        <p:grpSpPr>
          <a:xfrm>
            <a:off x="5638443" y="2237301"/>
            <a:ext cx="1097322" cy="209197"/>
            <a:chOff x="0" y="0"/>
            <a:chExt cx="1097321" cy="209196"/>
          </a:xfrm>
        </p:grpSpPr>
        <p:sp>
          <p:nvSpPr>
            <p:cNvPr id="999" name="Rounded Rectangle"/>
            <p:cNvSpPr/>
            <p:nvPr/>
          </p:nvSpPr>
          <p:spPr>
            <a:xfrm>
              <a:off x="0" y="7754"/>
              <a:ext cx="1097322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0" name="Text"/>
            <p:cNvSpPr txBox="1"/>
            <p:nvPr/>
          </p:nvSpPr>
          <p:spPr>
            <a:xfrm>
              <a:off x="64699" y="-1"/>
              <a:ext cx="967923" cy="20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3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377"/>
            </a:p>
          </p:txBody>
        </p:sp>
      </p:grpSp>
      <p:grpSp>
        <p:nvGrpSpPr>
          <p:cNvPr id="1004" name="Rechteck: abgerundete Ecken 452"/>
          <p:cNvGrpSpPr/>
          <p:nvPr/>
        </p:nvGrpSpPr>
        <p:grpSpPr>
          <a:xfrm>
            <a:off x="5506954" y="2581548"/>
            <a:ext cx="524281" cy="193688"/>
            <a:chOff x="0" y="0"/>
            <a:chExt cx="524280" cy="193687"/>
          </a:xfrm>
        </p:grpSpPr>
        <p:sp>
          <p:nvSpPr>
            <p:cNvPr id="1002" name="Rounded Rectangle"/>
            <p:cNvSpPr/>
            <p:nvPr/>
          </p:nvSpPr>
          <p:spPr>
            <a:xfrm>
              <a:off x="0" y="0"/>
              <a:ext cx="524281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3" name="Text"/>
            <p:cNvSpPr txBox="1"/>
            <p:nvPr/>
          </p:nvSpPr>
          <p:spPr>
            <a:xfrm>
              <a:off x="64699" y="12037"/>
              <a:ext cx="394882" cy="1696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d>
                </m:oMath>
              </a14:m>
              <a:r>
                <a:t> </a:t>
              </a:r>
              <a:endParaRPr sz="377"/>
            </a:p>
          </p:txBody>
        </p:sp>
      </p:grpSp>
      <p:grpSp>
        <p:nvGrpSpPr>
          <p:cNvPr id="1007" name="Rechteck: abgerundete Ecken 458"/>
          <p:cNvGrpSpPr/>
          <p:nvPr/>
        </p:nvGrpSpPr>
        <p:grpSpPr>
          <a:xfrm>
            <a:off x="5774502" y="2890834"/>
            <a:ext cx="322097" cy="193688"/>
            <a:chOff x="0" y="0"/>
            <a:chExt cx="322095" cy="193687"/>
          </a:xfrm>
        </p:grpSpPr>
        <p:sp>
          <p:nvSpPr>
            <p:cNvPr id="1005" name="Rounded Rectangle"/>
            <p:cNvSpPr/>
            <p:nvPr/>
          </p:nvSpPr>
          <p:spPr>
            <a:xfrm>
              <a:off x="0" y="0"/>
              <a:ext cx="322096" cy="1936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6" name="Text"/>
            <p:cNvSpPr txBox="1"/>
            <p:nvPr/>
          </p:nvSpPr>
          <p:spPr>
            <a:xfrm>
              <a:off x="64700" y="25342"/>
              <a:ext cx="192696" cy="143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283"/>
            </a:p>
          </p:txBody>
        </p:sp>
      </p:grpSp>
      <p:grpSp>
        <p:nvGrpSpPr>
          <p:cNvPr id="1010" name="Rechteck: abgerundete Ecken 459"/>
          <p:cNvGrpSpPr/>
          <p:nvPr/>
        </p:nvGrpSpPr>
        <p:grpSpPr>
          <a:xfrm>
            <a:off x="5716127" y="3164489"/>
            <a:ext cx="150963" cy="193688"/>
            <a:chOff x="0" y="0"/>
            <a:chExt cx="150961" cy="193687"/>
          </a:xfrm>
        </p:grpSpPr>
        <p:sp>
          <p:nvSpPr>
            <p:cNvPr id="1008" name="Rounded Rectangle"/>
            <p:cNvSpPr/>
            <p:nvPr/>
          </p:nvSpPr>
          <p:spPr>
            <a:xfrm>
              <a:off x="0" y="0"/>
              <a:ext cx="150962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009" name="Text"/>
            <p:cNvSpPr txBox="1"/>
            <p:nvPr/>
          </p:nvSpPr>
          <p:spPr>
            <a:xfrm>
              <a:off x="62614" y="33343"/>
              <a:ext cx="2573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rPr sz="1300"/>
                <a:t>  </a:t>
              </a:r>
              <a:endParaRPr sz="566"/>
            </a:p>
          </p:txBody>
        </p:sp>
      </p:grpSp>
      <p:grpSp>
        <p:nvGrpSpPr>
          <p:cNvPr id="1013" name="Rechteck: abgerundete Ecken 460"/>
          <p:cNvGrpSpPr/>
          <p:nvPr/>
        </p:nvGrpSpPr>
        <p:grpSpPr>
          <a:xfrm>
            <a:off x="5996244" y="3164489"/>
            <a:ext cx="150963" cy="193688"/>
            <a:chOff x="0" y="0"/>
            <a:chExt cx="150961" cy="193687"/>
          </a:xfrm>
        </p:grpSpPr>
        <p:sp>
          <p:nvSpPr>
            <p:cNvPr id="1011" name="Rounded Rectangle"/>
            <p:cNvSpPr/>
            <p:nvPr/>
          </p:nvSpPr>
          <p:spPr>
            <a:xfrm>
              <a:off x="0" y="0"/>
              <a:ext cx="150962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012" name="Text"/>
            <p:cNvSpPr txBox="1"/>
            <p:nvPr/>
          </p:nvSpPr>
          <p:spPr>
            <a:xfrm>
              <a:off x="62614" y="33343"/>
              <a:ext cx="2573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 sz="1300"/>
                <a:t> </a:t>
              </a:r>
              <a:endParaRPr sz="566"/>
            </a:p>
          </p:txBody>
        </p:sp>
      </p:grpSp>
      <p:sp>
        <p:nvSpPr>
          <p:cNvPr id="1059" name="Gerader Verbinder 464"/>
          <p:cNvSpPr/>
          <p:nvPr/>
        </p:nvSpPr>
        <p:spPr>
          <a:xfrm>
            <a:off x="6302585" y="3739224"/>
            <a:ext cx="142046" cy="12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060" name="Gerader Verbinder 466"/>
          <p:cNvSpPr/>
          <p:nvPr/>
        </p:nvSpPr>
        <p:spPr>
          <a:xfrm>
            <a:off x="6443043" y="4075534"/>
            <a:ext cx="59676" cy="9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061" name="Gerader Verbinder 467"/>
          <p:cNvSpPr/>
          <p:nvPr/>
        </p:nvSpPr>
        <p:spPr>
          <a:xfrm>
            <a:off x="6631809" y="4075534"/>
            <a:ext cx="58944" cy="96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062" name="Gerader Verbinder 468"/>
          <p:cNvSpPr/>
          <p:nvPr/>
        </p:nvSpPr>
        <p:spPr>
          <a:xfrm>
            <a:off x="6657194" y="4384819"/>
            <a:ext cx="44387" cy="87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020" name="Rechteck: abgerundete Ecken 473"/>
          <p:cNvGrpSpPr/>
          <p:nvPr/>
        </p:nvGrpSpPr>
        <p:grpSpPr>
          <a:xfrm>
            <a:off x="5631472" y="3528086"/>
            <a:ext cx="1097322" cy="209198"/>
            <a:chOff x="0" y="0"/>
            <a:chExt cx="1097321" cy="209196"/>
          </a:xfrm>
        </p:grpSpPr>
        <p:sp>
          <p:nvSpPr>
            <p:cNvPr id="1018" name="Rounded Rectangle"/>
            <p:cNvSpPr/>
            <p:nvPr/>
          </p:nvSpPr>
          <p:spPr>
            <a:xfrm>
              <a:off x="0" y="7754"/>
              <a:ext cx="1097322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9" name="Text"/>
            <p:cNvSpPr txBox="1"/>
            <p:nvPr/>
          </p:nvSpPr>
          <p:spPr>
            <a:xfrm>
              <a:off x="64699" y="-1"/>
              <a:ext cx="967923" cy="20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3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377"/>
            </a:p>
          </p:txBody>
        </p:sp>
      </p:grpSp>
      <p:grpSp>
        <p:nvGrpSpPr>
          <p:cNvPr id="1023" name="Rechteck: abgerundete Ecken 475"/>
          <p:cNvGrpSpPr/>
          <p:nvPr/>
        </p:nvGrpSpPr>
        <p:grpSpPr>
          <a:xfrm>
            <a:off x="6304746" y="3872334"/>
            <a:ext cx="524281" cy="193688"/>
            <a:chOff x="0" y="0"/>
            <a:chExt cx="524280" cy="193687"/>
          </a:xfrm>
        </p:grpSpPr>
        <p:sp>
          <p:nvSpPr>
            <p:cNvPr id="1021" name="Rounded Rectangle"/>
            <p:cNvSpPr/>
            <p:nvPr/>
          </p:nvSpPr>
          <p:spPr>
            <a:xfrm>
              <a:off x="0" y="0"/>
              <a:ext cx="524281" cy="1936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2" name="Text"/>
            <p:cNvSpPr txBox="1"/>
            <p:nvPr/>
          </p:nvSpPr>
          <p:spPr>
            <a:xfrm>
              <a:off x="64699" y="11757"/>
              <a:ext cx="394882" cy="1701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  <m:d>
                    <m:dPr>
                      <m:ctrlP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377"/>
            </a:p>
          </p:txBody>
        </p:sp>
      </p:grpSp>
      <p:grpSp>
        <p:nvGrpSpPr>
          <p:cNvPr id="1026" name="Rechteck: abgerundete Ecken 477"/>
          <p:cNvGrpSpPr/>
          <p:nvPr/>
        </p:nvGrpSpPr>
        <p:grpSpPr>
          <a:xfrm>
            <a:off x="6304803" y="4181619"/>
            <a:ext cx="150963" cy="193688"/>
            <a:chOff x="0" y="0"/>
            <a:chExt cx="150961" cy="193687"/>
          </a:xfrm>
        </p:grpSpPr>
        <p:sp>
          <p:nvSpPr>
            <p:cNvPr id="1024" name="Rounded Rectangle"/>
            <p:cNvSpPr/>
            <p:nvPr/>
          </p:nvSpPr>
          <p:spPr>
            <a:xfrm>
              <a:off x="0" y="0"/>
              <a:ext cx="150962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025" name="Text"/>
            <p:cNvSpPr txBox="1"/>
            <p:nvPr/>
          </p:nvSpPr>
          <p:spPr>
            <a:xfrm>
              <a:off x="62614" y="33343"/>
              <a:ext cx="2573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rPr sz="1300"/>
                <a:t> </a:t>
              </a:r>
              <a:endParaRPr sz="566"/>
            </a:p>
          </p:txBody>
        </p:sp>
      </p:grpSp>
      <p:grpSp>
        <p:nvGrpSpPr>
          <p:cNvPr id="1029" name="Rechteck: abgerundete Ecken 478"/>
          <p:cNvGrpSpPr/>
          <p:nvPr/>
        </p:nvGrpSpPr>
        <p:grpSpPr>
          <a:xfrm>
            <a:off x="6524780" y="4481555"/>
            <a:ext cx="156660" cy="193688"/>
            <a:chOff x="0" y="0"/>
            <a:chExt cx="156659" cy="193687"/>
          </a:xfrm>
        </p:grpSpPr>
        <p:sp>
          <p:nvSpPr>
            <p:cNvPr id="1027" name="Rounded Rectangle"/>
            <p:cNvSpPr/>
            <p:nvPr/>
          </p:nvSpPr>
          <p:spPr>
            <a:xfrm>
              <a:off x="0" y="0"/>
              <a:ext cx="156660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028" name="Text"/>
            <p:cNvSpPr txBox="1"/>
            <p:nvPr/>
          </p:nvSpPr>
          <p:spPr>
            <a:xfrm>
              <a:off x="62892" y="33343"/>
              <a:ext cx="3087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 sz="1300"/>
                <a:t> </a:t>
              </a:r>
              <a:endParaRPr sz="566"/>
            </a:p>
          </p:txBody>
        </p:sp>
      </p:grpSp>
      <p:grpSp>
        <p:nvGrpSpPr>
          <p:cNvPr id="1032" name="Rechteck: abgerundete Ecken 483"/>
          <p:cNvGrpSpPr/>
          <p:nvPr/>
        </p:nvGrpSpPr>
        <p:grpSpPr>
          <a:xfrm>
            <a:off x="6596119" y="4181619"/>
            <a:ext cx="319128" cy="193688"/>
            <a:chOff x="0" y="0"/>
            <a:chExt cx="319127" cy="193687"/>
          </a:xfrm>
        </p:grpSpPr>
        <p:sp>
          <p:nvSpPr>
            <p:cNvPr id="1030" name="Rounded Rectangle"/>
            <p:cNvSpPr/>
            <p:nvPr/>
          </p:nvSpPr>
          <p:spPr>
            <a:xfrm>
              <a:off x="0" y="0"/>
              <a:ext cx="319128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031" name="Text"/>
            <p:cNvSpPr txBox="1"/>
            <p:nvPr/>
          </p:nvSpPr>
          <p:spPr>
            <a:xfrm>
              <a:off x="64699" y="25454"/>
              <a:ext cx="189728" cy="142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283"/>
            </a:p>
          </p:txBody>
        </p:sp>
      </p:grpSp>
      <p:sp>
        <p:nvSpPr>
          <p:cNvPr id="1063" name="Gerader Verbinder 486"/>
          <p:cNvSpPr/>
          <p:nvPr/>
        </p:nvSpPr>
        <p:spPr>
          <a:xfrm>
            <a:off x="6309148" y="5015812"/>
            <a:ext cx="142045" cy="123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064" name="Gerader Verbinder 488"/>
          <p:cNvSpPr/>
          <p:nvPr/>
        </p:nvSpPr>
        <p:spPr>
          <a:xfrm>
            <a:off x="6449605" y="5352120"/>
            <a:ext cx="59677" cy="98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065" name="Gerader Verbinder 489"/>
          <p:cNvSpPr/>
          <p:nvPr/>
        </p:nvSpPr>
        <p:spPr>
          <a:xfrm>
            <a:off x="6638372" y="5352120"/>
            <a:ext cx="58945" cy="9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066" name="Gerader Verbinder 491"/>
          <p:cNvSpPr/>
          <p:nvPr/>
        </p:nvSpPr>
        <p:spPr>
          <a:xfrm>
            <a:off x="6819245" y="5661407"/>
            <a:ext cx="46902" cy="87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039" name="Rechteck: abgerundete Ecken 495"/>
          <p:cNvGrpSpPr/>
          <p:nvPr/>
        </p:nvGrpSpPr>
        <p:grpSpPr>
          <a:xfrm>
            <a:off x="5638034" y="4804674"/>
            <a:ext cx="1097322" cy="209198"/>
            <a:chOff x="0" y="0"/>
            <a:chExt cx="1097321" cy="209196"/>
          </a:xfrm>
        </p:grpSpPr>
        <p:sp>
          <p:nvSpPr>
            <p:cNvPr id="1037" name="Rounded Rectangle"/>
            <p:cNvSpPr/>
            <p:nvPr/>
          </p:nvSpPr>
          <p:spPr>
            <a:xfrm>
              <a:off x="0" y="7754"/>
              <a:ext cx="1097322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8" name="Text"/>
            <p:cNvSpPr txBox="1"/>
            <p:nvPr/>
          </p:nvSpPr>
          <p:spPr>
            <a:xfrm>
              <a:off x="64699" y="-1"/>
              <a:ext cx="967923" cy="20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3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377"/>
            </a:p>
          </p:txBody>
        </p:sp>
      </p:grpSp>
      <p:grpSp>
        <p:nvGrpSpPr>
          <p:cNvPr id="1042" name="Rechteck: abgerundete Ecken 497"/>
          <p:cNvGrpSpPr/>
          <p:nvPr/>
        </p:nvGrpSpPr>
        <p:grpSpPr>
          <a:xfrm>
            <a:off x="6311310" y="5148920"/>
            <a:ext cx="524281" cy="193688"/>
            <a:chOff x="0" y="0"/>
            <a:chExt cx="524280" cy="193687"/>
          </a:xfrm>
        </p:grpSpPr>
        <p:sp>
          <p:nvSpPr>
            <p:cNvPr id="1040" name="Rounded Rectangle"/>
            <p:cNvSpPr/>
            <p:nvPr/>
          </p:nvSpPr>
          <p:spPr>
            <a:xfrm>
              <a:off x="0" y="0"/>
              <a:ext cx="524281" cy="1936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1" name="Text"/>
            <p:cNvSpPr txBox="1"/>
            <p:nvPr/>
          </p:nvSpPr>
          <p:spPr>
            <a:xfrm>
              <a:off x="64699" y="11757"/>
              <a:ext cx="394882" cy="1701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  <m:d>
                    <m:dPr>
                      <m:ctrlP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377"/>
            </a:p>
          </p:txBody>
        </p:sp>
      </p:grpSp>
      <p:grpSp>
        <p:nvGrpSpPr>
          <p:cNvPr id="1045" name="Rechteck: abgerundete Ecken 499"/>
          <p:cNvGrpSpPr/>
          <p:nvPr/>
        </p:nvGrpSpPr>
        <p:grpSpPr>
          <a:xfrm>
            <a:off x="6311365" y="5458207"/>
            <a:ext cx="150963" cy="193688"/>
            <a:chOff x="0" y="0"/>
            <a:chExt cx="150961" cy="193687"/>
          </a:xfrm>
        </p:grpSpPr>
        <p:sp>
          <p:nvSpPr>
            <p:cNvPr id="1043" name="Rounded Rectangle"/>
            <p:cNvSpPr/>
            <p:nvPr/>
          </p:nvSpPr>
          <p:spPr>
            <a:xfrm>
              <a:off x="0" y="0"/>
              <a:ext cx="150962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044" name="Text"/>
            <p:cNvSpPr txBox="1"/>
            <p:nvPr/>
          </p:nvSpPr>
          <p:spPr>
            <a:xfrm>
              <a:off x="62614" y="33343"/>
              <a:ext cx="2573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rPr sz="1300"/>
                <a:t> </a:t>
              </a:r>
              <a:endParaRPr sz="566"/>
            </a:p>
          </p:txBody>
        </p:sp>
      </p:grpSp>
      <p:grpSp>
        <p:nvGrpSpPr>
          <p:cNvPr id="1048" name="Rechteck: abgerundete Ecken 501"/>
          <p:cNvGrpSpPr/>
          <p:nvPr/>
        </p:nvGrpSpPr>
        <p:grpSpPr>
          <a:xfrm>
            <a:off x="6844661" y="5758143"/>
            <a:ext cx="156660" cy="193688"/>
            <a:chOff x="0" y="0"/>
            <a:chExt cx="156659" cy="193687"/>
          </a:xfrm>
        </p:grpSpPr>
        <p:sp>
          <p:nvSpPr>
            <p:cNvPr id="1046" name="Rounded Rectangle"/>
            <p:cNvSpPr/>
            <p:nvPr/>
          </p:nvSpPr>
          <p:spPr>
            <a:xfrm>
              <a:off x="0" y="0"/>
              <a:ext cx="156660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047" name="Text"/>
            <p:cNvSpPr txBox="1"/>
            <p:nvPr/>
          </p:nvSpPr>
          <p:spPr>
            <a:xfrm>
              <a:off x="62892" y="33343"/>
              <a:ext cx="3087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rPr sz="1300"/>
                <a:t> </a:t>
              </a:r>
              <a:endParaRPr sz="566"/>
            </a:p>
          </p:txBody>
        </p:sp>
      </p:grpSp>
      <p:grpSp>
        <p:nvGrpSpPr>
          <p:cNvPr id="1051" name="Rechteck: abgerundete Ecken 505"/>
          <p:cNvGrpSpPr/>
          <p:nvPr/>
        </p:nvGrpSpPr>
        <p:grpSpPr>
          <a:xfrm>
            <a:off x="6602682" y="5458207"/>
            <a:ext cx="319128" cy="193688"/>
            <a:chOff x="0" y="0"/>
            <a:chExt cx="319127" cy="193687"/>
          </a:xfrm>
        </p:grpSpPr>
        <p:sp>
          <p:nvSpPr>
            <p:cNvPr id="1049" name="Rounded Rectangle"/>
            <p:cNvSpPr/>
            <p:nvPr/>
          </p:nvSpPr>
          <p:spPr>
            <a:xfrm>
              <a:off x="0" y="0"/>
              <a:ext cx="319128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050" name="Text"/>
            <p:cNvSpPr txBox="1"/>
            <p:nvPr/>
          </p:nvSpPr>
          <p:spPr>
            <a:xfrm>
              <a:off x="64699" y="25454"/>
              <a:ext cx="189728" cy="142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283"/>
            </a:p>
          </p:txBody>
        </p:sp>
      </p:grpSp>
      <p:sp>
        <p:nvSpPr>
          <p:cNvPr id="1052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Uniform Strategies?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ruppieren 396"/>
          <p:cNvGrpSpPr/>
          <p:nvPr/>
        </p:nvGrpSpPr>
        <p:grpSpPr>
          <a:xfrm>
            <a:off x="430785" y="2169449"/>
            <a:ext cx="3748956" cy="2857666"/>
            <a:chOff x="0" y="0"/>
            <a:chExt cx="3748954" cy="2857664"/>
          </a:xfrm>
        </p:grpSpPr>
        <p:sp>
          <p:nvSpPr>
            <p:cNvPr id="1068" name="Gerader Verbinder 397"/>
            <p:cNvSpPr/>
            <p:nvPr/>
          </p:nvSpPr>
          <p:spPr>
            <a:xfrm flipH="1">
              <a:off x="657459" y="485775"/>
              <a:ext cx="1048383" cy="3581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9" name="Gerader Verbinder 398"/>
            <p:cNvSpPr/>
            <p:nvPr/>
          </p:nvSpPr>
          <p:spPr>
            <a:xfrm>
              <a:off x="1705841" y="485774"/>
              <a:ext cx="969999" cy="35816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0" name="Gerader Verbinder 399"/>
            <p:cNvSpPr/>
            <p:nvPr/>
          </p:nvSpPr>
          <p:spPr>
            <a:xfrm flipH="1">
              <a:off x="205772" y="1329708"/>
              <a:ext cx="451687" cy="29885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1" name="Gerader Verbinder 400"/>
            <p:cNvSpPr/>
            <p:nvPr/>
          </p:nvSpPr>
          <p:spPr>
            <a:xfrm flipH="1">
              <a:off x="2207830" y="1329708"/>
              <a:ext cx="468011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2" name="Gerader Verbinder 401"/>
            <p:cNvSpPr/>
            <p:nvPr/>
          </p:nvSpPr>
          <p:spPr>
            <a:xfrm>
              <a:off x="2675840" y="1329708"/>
              <a:ext cx="473506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3" name="Gerader Verbinder 402"/>
            <p:cNvSpPr/>
            <p:nvPr/>
          </p:nvSpPr>
          <p:spPr>
            <a:xfrm flipH="1">
              <a:off x="2766688" y="2105413"/>
              <a:ext cx="382658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4" name="Gerader Verbinder 403"/>
            <p:cNvSpPr/>
            <p:nvPr/>
          </p:nvSpPr>
          <p:spPr>
            <a:xfrm>
              <a:off x="3149345" y="2105413"/>
              <a:ext cx="403156" cy="26647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5" name="Gerader Verbinder 404"/>
            <p:cNvSpPr/>
            <p:nvPr/>
          </p:nvSpPr>
          <p:spPr>
            <a:xfrm>
              <a:off x="657458" y="1329708"/>
              <a:ext cx="417478" cy="2899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6" name="Gerader Verbinder 405"/>
            <p:cNvSpPr/>
            <p:nvPr/>
          </p:nvSpPr>
          <p:spPr>
            <a:xfrm flipH="1">
              <a:off x="713922" y="2105413"/>
              <a:ext cx="361014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7" name="Gerader Verbinder 406"/>
            <p:cNvSpPr/>
            <p:nvPr/>
          </p:nvSpPr>
          <p:spPr>
            <a:xfrm>
              <a:off x="1074935" y="2105413"/>
              <a:ext cx="341532" cy="20056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080" name="Rechteck: abgerundete Ecken 407"/>
            <p:cNvGrpSpPr/>
            <p:nvPr/>
          </p:nvGrpSpPr>
          <p:grpSpPr>
            <a:xfrm>
              <a:off x="329776" y="-1"/>
              <a:ext cx="2752130" cy="485777"/>
              <a:chOff x="0" y="0"/>
              <a:chExt cx="2752129" cy="485775"/>
            </a:xfrm>
          </p:grpSpPr>
          <p:sp>
            <p:nvSpPr>
              <p:cNvPr id="1078" name="Rounded Rectangle"/>
              <p:cNvSpPr/>
              <p:nvPr/>
            </p:nvSpPr>
            <p:spPr>
              <a:xfrm>
                <a:off x="0" y="0"/>
                <a:ext cx="2752130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79" name="Text"/>
              <p:cNvSpPr txBox="1"/>
              <p:nvPr/>
            </p:nvSpPr>
            <p:spPr>
              <a:xfrm>
                <a:off x="78959" y="86967"/>
                <a:ext cx="2594212" cy="311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2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sz="1300">
                    <a:latin typeface="+mj-lt"/>
                    <a:ea typeface="+mj-ea"/>
                    <a:cs typeface="+mj-cs"/>
                    <a:sym typeface="Aptos"/>
                  </a:rPr>
                  <a:t>   </a:t>
                </a:r>
                <a:endParaRPr sz="1132"/>
              </a:p>
            </p:txBody>
          </p:sp>
        </p:grpSp>
        <p:grpSp>
          <p:nvGrpSpPr>
            <p:cNvPr id="1083" name="Rechteck: abgerundete Ecken 408"/>
            <p:cNvGrpSpPr/>
            <p:nvPr/>
          </p:nvGrpSpPr>
          <p:grpSpPr>
            <a:xfrm>
              <a:off x="-1" y="843933"/>
              <a:ext cx="1314917" cy="485776"/>
              <a:chOff x="0" y="0"/>
              <a:chExt cx="1314915" cy="485775"/>
            </a:xfrm>
          </p:grpSpPr>
          <p:sp>
            <p:nvSpPr>
              <p:cNvPr id="1081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82" name="Text"/>
              <p:cNvSpPr txBox="1"/>
              <p:nvPr/>
            </p:nvSpPr>
            <p:spPr>
              <a:xfrm>
                <a:off x="78959" y="86321"/>
                <a:ext cx="1156998" cy="3131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1086" name="Rechteck: abgerundete Ecken 409"/>
            <p:cNvGrpSpPr/>
            <p:nvPr/>
          </p:nvGrpSpPr>
          <p:grpSpPr>
            <a:xfrm>
              <a:off x="2018381" y="843933"/>
              <a:ext cx="1314917" cy="485776"/>
              <a:chOff x="0" y="0"/>
              <a:chExt cx="1314915" cy="485775"/>
            </a:xfrm>
          </p:grpSpPr>
          <p:sp>
            <p:nvSpPr>
              <p:cNvPr id="1084" name="Rounded Rectangle"/>
              <p:cNvSpPr/>
              <p:nvPr/>
            </p:nvSpPr>
            <p:spPr>
              <a:xfrm>
                <a:off x="0" y="0"/>
                <a:ext cx="1314916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85" name="Text"/>
              <p:cNvSpPr txBox="1"/>
              <p:nvPr/>
            </p:nvSpPr>
            <p:spPr>
              <a:xfrm>
                <a:off x="78959" y="84669"/>
                <a:ext cx="1156998" cy="316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1089" name="Rechteck: abgerundete Ecken 410"/>
            <p:cNvGrpSpPr/>
            <p:nvPr/>
          </p:nvGrpSpPr>
          <p:grpSpPr>
            <a:xfrm>
              <a:off x="16461" y="1628560"/>
              <a:ext cx="378621" cy="485776"/>
              <a:chOff x="0" y="0"/>
              <a:chExt cx="378619" cy="485775"/>
            </a:xfrm>
          </p:grpSpPr>
          <p:sp>
            <p:nvSpPr>
              <p:cNvPr id="1087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088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1092" name="Rechteck: abgerundete Ecken 411"/>
            <p:cNvGrpSpPr/>
            <p:nvPr/>
          </p:nvGrpSpPr>
          <p:grpSpPr>
            <a:xfrm>
              <a:off x="2018519" y="1619637"/>
              <a:ext cx="378621" cy="485777"/>
              <a:chOff x="0" y="0"/>
              <a:chExt cx="378619" cy="485775"/>
            </a:xfrm>
          </p:grpSpPr>
          <p:sp>
            <p:nvSpPr>
              <p:cNvPr id="1090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091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1095" name="Rechteck: abgerundete Ecken 412"/>
            <p:cNvGrpSpPr/>
            <p:nvPr/>
          </p:nvGrpSpPr>
          <p:grpSpPr>
            <a:xfrm>
              <a:off x="2570234" y="2371888"/>
              <a:ext cx="392908" cy="485777"/>
              <a:chOff x="0" y="0"/>
              <a:chExt cx="392906" cy="485775"/>
            </a:xfrm>
          </p:grpSpPr>
          <p:sp>
            <p:nvSpPr>
              <p:cNvPr id="1093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094" name="Text"/>
              <p:cNvSpPr txBox="1"/>
              <p:nvPr/>
            </p:nvSpPr>
            <p:spPr>
              <a:xfrm>
                <a:off x="74424" y="95567"/>
                <a:ext cx="244057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1098" name="Rechteck: abgerundete Ecken 413"/>
            <p:cNvGrpSpPr/>
            <p:nvPr/>
          </p:nvGrpSpPr>
          <p:grpSpPr>
            <a:xfrm>
              <a:off x="3356047" y="2371888"/>
              <a:ext cx="392908" cy="485777"/>
              <a:chOff x="0" y="0"/>
              <a:chExt cx="392906" cy="485775"/>
            </a:xfrm>
          </p:grpSpPr>
          <p:sp>
            <p:nvSpPr>
              <p:cNvPr id="1096" name="Rounded Rectangle"/>
              <p:cNvSpPr/>
              <p:nvPr/>
            </p:nvSpPr>
            <p:spPr>
              <a:xfrm>
                <a:off x="0" y="0"/>
                <a:ext cx="392907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097" name="Text"/>
              <p:cNvSpPr txBox="1"/>
              <p:nvPr/>
            </p:nvSpPr>
            <p:spPr>
              <a:xfrm>
                <a:off x="74424" y="95567"/>
                <a:ext cx="244057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1101" name="Rechteck: abgerundete Ecken 414"/>
            <p:cNvGrpSpPr/>
            <p:nvPr/>
          </p:nvGrpSpPr>
          <p:grpSpPr>
            <a:xfrm>
              <a:off x="671020" y="1619637"/>
              <a:ext cx="807831" cy="485777"/>
              <a:chOff x="0" y="0"/>
              <a:chExt cx="807830" cy="485775"/>
            </a:xfrm>
          </p:grpSpPr>
          <p:sp>
            <p:nvSpPr>
              <p:cNvPr id="1099" name="Rounded Rectangle"/>
              <p:cNvSpPr/>
              <p:nvPr/>
            </p:nvSpPr>
            <p:spPr>
              <a:xfrm>
                <a:off x="0" y="0"/>
                <a:ext cx="807831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00" name="Text"/>
              <p:cNvSpPr txBox="1"/>
              <p:nvPr/>
            </p:nvSpPr>
            <p:spPr>
              <a:xfrm>
                <a:off x="78959" y="93914"/>
                <a:ext cx="649912" cy="2979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226"/>
              </a:p>
            </p:txBody>
          </p:sp>
        </p:grpSp>
        <p:grpSp>
          <p:nvGrpSpPr>
            <p:cNvPr id="1104" name="Rechteck: abgerundete Ecken 415"/>
            <p:cNvGrpSpPr/>
            <p:nvPr/>
          </p:nvGrpSpPr>
          <p:grpSpPr>
            <a:xfrm>
              <a:off x="524612" y="2305975"/>
              <a:ext cx="378621" cy="485776"/>
              <a:chOff x="0" y="0"/>
              <a:chExt cx="378619" cy="485775"/>
            </a:xfrm>
          </p:grpSpPr>
          <p:sp>
            <p:nvSpPr>
              <p:cNvPr id="1102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103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t>  </a:t>
                </a:r>
                <a:endParaRPr sz="1226"/>
              </a:p>
            </p:txBody>
          </p:sp>
        </p:grpSp>
        <p:grpSp>
          <p:nvGrpSpPr>
            <p:cNvPr id="1107" name="Rechteck: abgerundete Ecken 416"/>
            <p:cNvGrpSpPr/>
            <p:nvPr/>
          </p:nvGrpSpPr>
          <p:grpSpPr>
            <a:xfrm>
              <a:off x="1227158" y="2305975"/>
              <a:ext cx="378620" cy="485776"/>
              <a:chOff x="0" y="0"/>
              <a:chExt cx="378619" cy="485775"/>
            </a:xfrm>
          </p:grpSpPr>
          <p:sp>
            <p:nvSpPr>
              <p:cNvPr id="1105" name="Rounded Rectangle"/>
              <p:cNvSpPr/>
              <p:nvPr/>
            </p:nvSpPr>
            <p:spPr>
              <a:xfrm>
                <a:off x="0" y="0"/>
                <a:ext cx="378620" cy="4857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106" name="Text"/>
              <p:cNvSpPr txBox="1"/>
              <p:nvPr/>
            </p:nvSpPr>
            <p:spPr>
              <a:xfrm>
                <a:off x="73727" y="95567"/>
                <a:ext cx="231165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3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t> </a:t>
                </a:r>
                <a:endParaRPr sz="1226"/>
              </a:p>
            </p:txBody>
          </p:sp>
        </p:grpSp>
        <p:grpSp>
          <p:nvGrpSpPr>
            <p:cNvPr id="1110" name="Rechteck: abgerundete Ecken 417"/>
            <p:cNvGrpSpPr/>
            <p:nvPr/>
          </p:nvGrpSpPr>
          <p:grpSpPr>
            <a:xfrm>
              <a:off x="2749154" y="1619637"/>
              <a:ext cx="800383" cy="485777"/>
              <a:chOff x="0" y="0"/>
              <a:chExt cx="800381" cy="485775"/>
            </a:xfrm>
          </p:grpSpPr>
          <p:sp>
            <p:nvSpPr>
              <p:cNvPr id="1108" name="Rounded Rectangle"/>
              <p:cNvSpPr/>
              <p:nvPr/>
            </p:nvSpPr>
            <p:spPr>
              <a:xfrm>
                <a:off x="0" y="0"/>
                <a:ext cx="800382" cy="485776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</a:p>
            </p:txBody>
          </p:sp>
          <p:sp>
            <p:nvSpPr>
              <p:cNvPr id="1109" name="Text"/>
              <p:cNvSpPr txBox="1"/>
              <p:nvPr/>
            </p:nvSpPr>
            <p:spPr>
              <a:xfrm>
                <a:off x="78958" y="107102"/>
                <a:ext cx="642465" cy="271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3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>
                    <m:oMathParaPr>
                      <m:jc m:val="center"/>
                    </m:oMathParaPr>
                    <m:oMath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sz="1226"/>
              </a:p>
            </p:txBody>
          </p:sp>
        </p:grpSp>
      </p:grpSp>
      <p:sp>
        <p:nvSpPr>
          <p:cNvPr id="1185" name="Gerader Verbinder 419"/>
          <p:cNvSpPr/>
          <p:nvPr/>
        </p:nvSpPr>
        <p:spPr>
          <a:xfrm>
            <a:off x="5894668" y="1141335"/>
            <a:ext cx="153524" cy="123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186" name="Gerader Verbinder 421"/>
          <p:cNvSpPr/>
          <p:nvPr/>
        </p:nvSpPr>
        <p:spPr>
          <a:xfrm>
            <a:off x="5642796" y="1477644"/>
            <a:ext cx="58510" cy="101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116" name="Rechteck: abgerundete Ecken 429"/>
          <p:cNvGrpSpPr/>
          <p:nvPr/>
        </p:nvGrpSpPr>
        <p:grpSpPr>
          <a:xfrm>
            <a:off x="5631879" y="930198"/>
            <a:ext cx="1097322" cy="209197"/>
            <a:chOff x="0" y="0"/>
            <a:chExt cx="1097321" cy="209196"/>
          </a:xfrm>
        </p:grpSpPr>
        <p:sp>
          <p:nvSpPr>
            <p:cNvPr id="1114" name="Rounded Rectangle"/>
            <p:cNvSpPr/>
            <p:nvPr/>
          </p:nvSpPr>
          <p:spPr>
            <a:xfrm>
              <a:off x="0" y="7754"/>
              <a:ext cx="1097322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5" name="Text"/>
            <p:cNvSpPr txBox="1"/>
            <p:nvPr/>
          </p:nvSpPr>
          <p:spPr>
            <a:xfrm>
              <a:off x="64699" y="-1"/>
              <a:ext cx="967923" cy="20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3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377"/>
            </a:p>
          </p:txBody>
        </p:sp>
      </p:grpSp>
      <p:grpSp>
        <p:nvGrpSpPr>
          <p:cNvPr id="1119" name="Rechteck: abgerundete Ecken 430"/>
          <p:cNvGrpSpPr/>
          <p:nvPr/>
        </p:nvGrpSpPr>
        <p:grpSpPr>
          <a:xfrm>
            <a:off x="5500392" y="1274444"/>
            <a:ext cx="524281" cy="193688"/>
            <a:chOff x="0" y="0"/>
            <a:chExt cx="524280" cy="193687"/>
          </a:xfrm>
        </p:grpSpPr>
        <p:sp>
          <p:nvSpPr>
            <p:cNvPr id="1117" name="Rounded Rectangle"/>
            <p:cNvSpPr/>
            <p:nvPr/>
          </p:nvSpPr>
          <p:spPr>
            <a:xfrm>
              <a:off x="0" y="0"/>
              <a:ext cx="524281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8" name="Text"/>
            <p:cNvSpPr txBox="1"/>
            <p:nvPr/>
          </p:nvSpPr>
          <p:spPr>
            <a:xfrm>
              <a:off x="64699" y="12037"/>
              <a:ext cx="394882" cy="1696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d>
                </m:oMath>
              </a14:m>
              <a:r>
                <a:t> </a:t>
              </a:r>
              <a:endParaRPr sz="377"/>
            </a:p>
          </p:txBody>
        </p:sp>
      </p:grpSp>
      <p:grpSp>
        <p:nvGrpSpPr>
          <p:cNvPr id="1122" name="Rechteck: abgerundete Ecken 432"/>
          <p:cNvGrpSpPr/>
          <p:nvPr/>
        </p:nvGrpSpPr>
        <p:grpSpPr>
          <a:xfrm>
            <a:off x="5506956" y="1587287"/>
            <a:ext cx="150963" cy="193689"/>
            <a:chOff x="0" y="0"/>
            <a:chExt cx="150961" cy="193687"/>
          </a:xfrm>
        </p:grpSpPr>
        <p:sp>
          <p:nvSpPr>
            <p:cNvPr id="1120" name="Rounded Rectangle"/>
            <p:cNvSpPr/>
            <p:nvPr/>
          </p:nvSpPr>
          <p:spPr>
            <a:xfrm>
              <a:off x="0" y="0"/>
              <a:ext cx="150962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121" name="Text"/>
            <p:cNvSpPr txBox="1"/>
            <p:nvPr/>
          </p:nvSpPr>
          <p:spPr>
            <a:xfrm>
              <a:off x="62614" y="33343"/>
              <a:ext cx="2573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 sz="1300"/>
                <a:t>  </a:t>
              </a:r>
              <a:endParaRPr sz="566"/>
            </a:p>
          </p:txBody>
        </p:sp>
      </p:grpSp>
      <p:sp>
        <p:nvSpPr>
          <p:cNvPr id="1187" name="Gerader Verbinder 441"/>
          <p:cNvSpPr/>
          <p:nvPr/>
        </p:nvSpPr>
        <p:spPr>
          <a:xfrm>
            <a:off x="5901231" y="2448438"/>
            <a:ext cx="153525" cy="12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188" name="Gerader Verbinder 448"/>
          <p:cNvSpPr/>
          <p:nvPr/>
        </p:nvSpPr>
        <p:spPr>
          <a:xfrm>
            <a:off x="5826335" y="2784748"/>
            <a:ext cx="51970" cy="96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189" name="Gerader Verbinder 449"/>
          <p:cNvSpPr/>
          <p:nvPr/>
        </p:nvSpPr>
        <p:spPr>
          <a:xfrm>
            <a:off x="5847329" y="3094034"/>
            <a:ext cx="32279" cy="61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190" name="Gerader Verbinder 450"/>
          <p:cNvSpPr/>
          <p:nvPr/>
        </p:nvSpPr>
        <p:spPr>
          <a:xfrm>
            <a:off x="5988475" y="3094034"/>
            <a:ext cx="30364" cy="61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129" name="Rechteck: abgerundete Ecken 451"/>
          <p:cNvGrpSpPr/>
          <p:nvPr/>
        </p:nvGrpSpPr>
        <p:grpSpPr>
          <a:xfrm>
            <a:off x="5638443" y="2237301"/>
            <a:ext cx="1097322" cy="209197"/>
            <a:chOff x="0" y="0"/>
            <a:chExt cx="1097321" cy="209196"/>
          </a:xfrm>
        </p:grpSpPr>
        <p:sp>
          <p:nvSpPr>
            <p:cNvPr id="1127" name="Rounded Rectangle"/>
            <p:cNvSpPr/>
            <p:nvPr/>
          </p:nvSpPr>
          <p:spPr>
            <a:xfrm>
              <a:off x="0" y="7754"/>
              <a:ext cx="1097322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28" name="Text"/>
            <p:cNvSpPr txBox="1"/>
            <p:nvPr/>
          </p:nvSpPr>
          <p:spPr>
            <a:xfrm>
              <a:off x="64699" y="-1"/>
              <a:ext cx="967923" cy="20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3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377"/>
            </a:p>
          </p:txBody>
        </p:sp>
      </p:grpSp>
      <p:grpSp>
        <p:nvGrpSpPr>
          <p:cNvPr id="1132" name="Rechteck: abgerundete Ecken 452"/>
          <p:cNvGrpSpPr/>
          <p:nvPr/>
        </p:nvGrpSpPr>
        <p:grpSpPr>
          <a:xfrm>
            <a:off x="5506954" y="2581548"/>
            <a:ext cx="524281" cy="193688"/>
            <a:chOff x="0" y="0"/>
            <a:chExt cx="524280" cy="193687"/>
          </a:xfrm>
        </p:grpSpPr>
        <p:sp>
          <p:nvSpPr>
            <p:cNvPr id="1130" name="Rounded Rectangle"/>
            <p:cNvSpPr/>
            <p:nvPr/>
          </p:nvSpPr>
          <p:spPr>
            <a:xfrm>
              <a:off x="0" y="0"/>
              <a:ext cx="524281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1" name="Text"/>
            <p:cNvSpPr txBox="1"/>
            <p:nvPr/>
          </p:nvSpPr>
          <p:spPr>
            <a:xfrm>
              <a:off x="64699" y="12037"/>
              <a:ext cx="394882" cy="1696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d>
                </m:oMath>
              </a14:m>
              <a:r>
                <a:t> </a:t>
              </a:r>
              <a:endParaRPr sz="377"/>
            </a:p>
          </p:txBody>
        </p:sp>
      </p:grpSp>
      <p:grpSp>
        <p:nvGrpSpPr>
          <p:cNvPr id="1135" name="Rechteck: abgerundete Ecken 458"/>
          <p:cNvGrpSpPr/>
          <p:nvPr/>
        </p:nvGrpSpPr>
        <p:grpSpPr>
          <a:xfrm>
            <a:off x="5774502" y="2890834"/>
            <a:ext cx="322097" cy="193688"/>
            <a:chOff x="0" y="0"/>
            <a:chExt cx="322095" cy="193687"/>
          </a:xfrm>
        </p:grpSpPr>
        <p:sp>
          <p:nvSpPr>
            <p:cNvPr id="1133" name="Rounded Rectangle"/>
            <p:cNvSpPr/>
            <p:nvPr/>
          </p:nvSpPr>
          <p:spPr>
            <a:xfrm>
              <a:off x="0" y="0"/>
              <a:ext cx="322096" cy="1936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4" name="Text"/>
            <p:cNvSpPr txBox="1"/>
            <p:nvPr/>
          </p:nvSpPr>
          <p:spPr>
            <a:xfrm>
              <a:off x="64700" y="25342"/>
              <a:ext cx="192696" cy="143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283"/>
            </a:p>
          </p:txBody>
        </p:sp>
      </p:grpSp>
      <p:grpSp>
        <p:nvGrpSpPr>
          <p:cNvPr id="1138" name="Rechteck: abgerundete Ecken 459"/>
          <p:cNvGrpSpPr/>
          <p:nvPr/>
        </p:nvGrpSpPr>
        <p:grpSpPr>
          <a:xfrm>
            <a:off x="5716127" y="3164489"/>
            <a:ext cx="150963" cy="193688"/>
            <a:chOff x="0" y="0"/>
            <a:chExt cx="150961" cy="193687"/>
          </a:xfrm>
        </p:grpSpPr>
        <p:sp>
          <p:nvSpPr>
            <p:cNvPr id="1136" name="Rounded Rectangle"/>
            <p:cNvSpPr/>
            <p:nvPr/>
          </p:nvSpPr>
          <p:spPr>
            <a:xfrm>
              <a:off x="0" y="0"/>
              <a:ext cx="150962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137" name="Text"/>
            <p:cNvSpPr txBox="1"/>
            <p:nvPr/>
          </p:nvSpPr>
          <p:spPr>
            <a:xfrm>
              <a:off x="62614" y="33343"/>
              <a:ext cx="2573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rPr sz="1300"/>
                <a:t>  </a:t>
              </a:r>
              <a:endParaRPr sz="566"/>
            </a:p>
          </p:txBody>
        </p:sp>
      </p:grpSp>
      <p:grpSp>
        <p:nvGrpSpPr>
          <p:cNvPr id="1141" name="Rechteck: abgerundete Ecken 460"/>
          <p:cNvGrpSpPr/>
          <p:nvPr/>
        </p:nvGrpSpPr>
        <p:grpSpPr>
          <a:xfrm>
            <a:off x="5996244" y="3164489"/>
            <a:ext cx="150963" cy="193688"/>
            <a:chOff x="0" y="0"/>
            <a:chExt cx="150961" cy="193687"/>
          </a:xfrm>
        </p:grpSpPr>
        <p:sp>
          <p:nvSpPr>
            <p:cNvPr id="1139" name="Rounded Rectangle"/>
            <p:cNvSpPr/>
            <p:nvPr/>
          </p:nvSpPr>
          <p:spPr>
            <a:xfrm>
              <a:off x="0" y="0"/>
              <a:ext cx="150962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140" name="Text"/>
            <p:cNvSpPr txBox="1"/>
            <p:nvPr/>
          </p:nvSpPr>
          <p:spPr>
            <a:xfrm>
              <a:off x="62614" y="33343"/>
              <a:ext cx="2573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 sz="1300"/>
                <a:t> </a:t>
              </a:r>
              <a:endParaRPr sz="566"/>
            </a:p>
          </p:txBody>
        </p:sp>
      </p:grpSp>
      <p:sp>
        <p:nvSpPr>
          <p:cNvPr id="1191" name="Gerader Verbinder 464"/>
          <p:cNvSpPr/>
          <p:nvPr/>
        </p:nvSpPr>
        <p:spPr>
          <a:xfrm>
            <a:off x="6302585" y="3739224"/>
            <a:ext cx="142046" cy="123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192" name="Gerader Verbinder 466"/>
          <p:cNvSpPr/>
          <p:nvPr/>
        </p:nvSpPr>
        <p:spPr>
          <a:xfrm>
            <a:off x="6443043" y="4075534"/>
            <a:ext cx="59676" cy="9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193" name="Gerader Verbinder 467"/>
          <p:cNvSpPr/>
          <p:nvPr/>
        </p:nvSpPr>
        <p:spPr>
          <a:xfrm>
            <a:off x="6631809" y="4075534"/>
            <a:ext cx="58944" cy="96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194" name="Gerader Verbinder 468"/>
          <p:cNvSpPr/>
          <p:nvPr/>
        </p:nvSpPr>
        <p:spPr>
          <a:xfrm>
            <a:off x="6657194" y="4384819"/>
            <a:ext cx="44387" cy="87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148" name="Rechteck: abgerundete Ecken 473"/>
          <p:cNvGrpSpPr/>
          <p:nvPr/>
        </p:nvGrpSpPr>
        <p:grpSpPr>
          <a:xfrm>
            <a:off x="5631472" y="3528086"/>
            <a:ext cx="1097322" cy="209198"/>
            <a:chOff x="0" y="0"/>
            <a:chExt cx="1097321" cy="209196"/>
          </a:xfrm>
        </p:grpSpPr>
        <p:sp>
          <p:nvSpPr>
            <p:cNvPr id="1146" name="Rounded Rectangle"/>
            <p:cNvSpPr/>
            <p:nvPr/>
          </p:nvSpPr>
          <p:spPr>
            <a:xfrm>
              <a:off x="0" y="7754"/>
              <a:ext cx="1097322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47" name="Text"/>
            <p:cNvSpPr txBox="1"/>
            <p:nvPr/>
          </p:nvSpPr>
          <p:spPr>
            <a:xfrm>
              <a:off x="64699" y="-1"/>
              <a:ext cx="967923" cy="20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3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377"/>
            </a:p>
          </p:txBody>
        </p:sp>
      </p:grpSp>
      <p:grpSp>
        <p:nvGrpSpPr>
          <p:cNvPr id="1151" name="Rechteck: abgerundete Ecken 475"/>
          <p:cNvGrpSpPr/>
          <p:nvPr/>
        </p:nvGrpSpPr>
        <p:grpSpPr>
          <a:xfrm>
            <a:off x="6304746" y="3872334"/>
            <a:ext cx="524281" cy="193688"/>
            <a:chOff x="0" y="0"/>
            <a:chExt cx="524280" cy="193687"/>
          </a:xfrm>
        </p:grpSpPr>
        <p:sp>
          <p:nvSpPr>
            <p:cNvPr id="1149" name="Rounded Rectangle"/>
            <p:cNvSpPr/>
            <p:nvPr/>
          </p:nvSpPr>
          <p:spPr>
            <a:xfrm>
              <a:off x="0" y="0"/>
              <a:ext cx="524281" cy="1936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0" name="Text"/>
            <p:cNvSpPr txBox="1"/>
            <p:nvPr/>
          </p:nvSpPr>
          <p:spPr>
            <a:xfrm>
              <a:off x="64699" y="11757"/>
              <a:ext cx="394882" cy="1701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  <m:d>
                    <m:dPr>
                      <m:ctrlP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377"/>
            </a:p>
          </p:txBody>
        </p:sp>
      </p:grpSp>
      <p:grpSp>
        <p:nvGrpSpPr>
          <p:cNvPr id="1154" name="Rechteck: abgerundete Ecken 477"/>
          <p:cNvGrpSpPr/>
          <p:nvPr/>
        </p:nvGrpSpPr>
        <p:grpSpPr>
          <a:xfrm>
            <a:off x="6304803" y="4181619"/>
            <a:ext cx="150963" cy="193688"/>
            <a:chOff x="0" y="0"/>
            <a:chExt cx="150961" cy="193687"/>
          </a:xfrm>
        </p:grpSpPr>
        <p:sp>
          <p:nvSpPr>
            <p:cNvPr id="1152" name="Rounded Rectangle"/>
            <p:cNvSpPr/>
            <p:nvPr/>
          </p:nvSpPr>
          <p:spPr>
            <a:xfrm>
              <a:off x="0" y="0"/>
              <a:ext cx="150962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153" name="Text"/>
            <p:cNvSpPr txBox="1"/>
            <p:nvPr/>
          </p:nvSpPr>
          <p:spPr>
            <a:xfrm>
              <a:off x="62614" y="33343"/>
              <a:ext cx="2573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rPr sz="1300"/>
                <a:t> </a:t>
              </a:r>
              <a:endParaRPr sz="566"/>
            </a:p>
          </p:txBody>
        </p:sp>
      </p:grpSp>
      <p:grpSp>
        <p:nvGrpSpPr>
          <p:cNvPr id="1157" name="Rechteck: abgerundete Ecken 478"/>
          <p:cNvGrpSpPr/>
          <p:nvPr/>
        </p:nvGrpSpPr>
        <p:grpSpPr>
          <a:xfrm>
            <a:off x="6524780" y="4481555"/>
            <a:ext cx="156660" cy="193688"/>
            <a:chOff x="0" y="0"/>
            <a:chExt cx="156659" cy="193687"/>
          </a:xfrm>
        </p:grpSpPr>
        <p:sp>
          <p:nvSpPr>
            <p:cNvPr id="1155" name="Rounded Rectangle"/>
            <p:cNvSpPr/>
            <p:nvPr/>
          </p:nvSpPr>
          <p:spPr>
            <a:xfrm>
              <a:off x="0" y="0"/>
              <a:ext cx="156660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156" name="Text"/>
            <p:cNvSpPr txBox="1"/>
            <p:nvPr/>
          </p:nvSpPr>
          <p:spPr>
            <a:xfrm>
              <a:off x="62892" y="33343"/>
              <a:ext cx="3087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 sz="1300"/>
                <a:t> </a:t>
              </a:r>
              <a:endParaRPr sz="566"/>
            </a:p>
          </p:txBody>
        </p:sp>
      </p:grpSp>
      <p:grpSp>
        <p:nvGrpSpPr>
          <p:cNvPr id="1160" name="Rechteck: abgerundete Ecken 483"/>
          <p:cNvGrpSpPr/>
          <p:nvPr/>
        </p:nvGrpSpPr>
        <p:grpSpPr>
          <a:xfrm>
            <a:off x="6596119" y="4181619"/>
            <a:ext cx="319128" cy="193688"/>
            <a:chOff x="0" y="0"/>
            <a:chExt cx="319127" cy="193687"/>
          </a:xfrm>
        </p:grpSpPr>
        <p:sp>
          <p:nvSpPr>
            <p:cNvPr id="1158" name="Rounded Rectangle"/>
            <p:cNvSpPr/>
            <p:nvPr/>
          </p:nvSpPr>
          <p:spPr>
            <a:xfrm>
              <a:off x="0" y="0"/>
              <a:ext cx="319128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159" name="Text"/>
            <p:cNvSpPr txBox="1"/>
            <p:nvPr/>
          </p:nvSpPr>
          <p:spPr>
            <a:xfrm>
              <a:off x="64699" y="25454"/>
              <a:ext cx="189728" cy="142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283"/>
            </a:p>
          </p:txBody>
        </p:sp>
      </p:grpSp>
      <p:sp>
        <p:nvSpPr>
          <p:cNvPr id="1195" name="Gerader Verbinder 486"/>
          <p:cNvSpPr/>
          <p:nvPr/>
        </p:nvSpPr>
        <p:spPr>
          <a:xfrm>
            <a:off x="6309148" y="5015812"/>
            <a:ext cx="142045" cy="123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196" name="Gerader Verbinder 488"/>
          <p:cNvSpPr/>
          <p:nvPr/>
        </p:nvSpPr>
        <p:spPr>
          <a:xfrm>
            <a:off x="6449605" y="5352120"/>
            <a:ext cx="59677" cy="98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197" name="Gerader Verbinder 489"/>
          <p:cNvSpPr/>
          <p:nvPr/>
        </p:nvSpPr>
        <p:spPr>
          <a:xfrm>
            <a:off x="6638372" y="5352120"/>
            <a:ext cx="58945" cy="96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198" name="Gerader Verbinder 491"/>
          <p:cNvSpPr/>
          <p:nvPr/>
        </p:nvSpPr>
        <p:spPr>
          <a:xfrm>
            <a:off x="6819245" y="5661407"/>
            <a:ext cx="46902" cy="87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167" name="Rechteck: abgerundete Ecken 495"/>
          <p:cNvGrpSpPr/>
          <p:nvPr/>
        </p:nvGrpSpPr>
        <p:grpSpPr>
          <a:xfrm>
            <a:off x="5638034" y="4804674"/>
            <a:ext cx="1097322" cy="209198"/>
            <a:chOff x="0" y="0"/>
            <a:chExt cx="1097321" cy="209196"/>
          </a:xfrm>
        </p:grpSpPr>
        <p:sp>
          <p:nvSpPr>
            <p:cNvPr id="1165" name="Rounded Rectangle"/>
            <p:cNvSpPr/>
            <p:nvPr/>
          </p:nvSpPr>
          <p:spPr>
            <a:xfrm>
              <a:off x="0" y="7754"/>
              <a:ext cx="1097322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6" name="Text"/>
            <p:cNvSpPr txBox="1"/>
            <p:nvPr/>
          </p:nvSpPr>
          <p:spPr>
            <a:xfrm>
              <a:off x="64699" y="-1"/>
              <a:ext cx="967923" cy="209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3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3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35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35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377"/>
            </a:p>
          </p:txBody>
        </p:sp>
      </p:grpSp>
      <p:grpSp>
        <p:nvGrpSpPr>
          <p:cNvPr id="1170" name="Rechteck: abgerundete Ecken 497"/>
          <p:cNvGrpSpPr/>
          <p:nvPr/>
        </p:nvGrpSpPr>
        <p:grpSpPr>
          <a:xfrm>
            <a:off x="6311310" y="5148920"/>
            <a:ext cx="524281" cy="193688"/>
            <a:chOff x="0" y="0"/>
            <a:chExt cx="524280" cy="193687"/>
          </a:xfrm>
        </p:grpSpPr>
        <p:sp>
          <p:nvSpPr>
            <p:cNvPr id="1168" name="Rounded Rectangle"/>
            <p:cNvSpPr/>
            <p:nvPr/>
          </p:nvSpPr>
          <p:spPr>
            <a:xfrm>
              <a:off x="0" y="0"/>
              <a:ext cx="524281" cy="1936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69" name="Text"/>
            <p:cNvSpPr txBox="1"/>
            <p:nvPr/>
          </p:nvSpPr>
          <p:spPr>
            <a:xfrm>
              <a:off x="64699" y="11757"/>
              <a:ext cx="394882" cy="1701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  <m:d>
                    <m:dPr>
                      <m:ctrlP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377"/>
            </a:p>
          </p:txBody>
        </p:sp>
      </p:grpSp>
      <p:grpSp>
        <p:nvGrpSpPr>
          <p:cNvPr id="1173" name="Rechteck: abgerundete Ecken 499"/>
          <p:cNvGrpSpPr/>
          <p:nvPr/>
        </p:nvGrpSpPr>
        <p:grpSpPr>
          <a:xfrm>
            <a:off x="6311365" y="5458207"/>
            <a:ext cx="150963" cy="193688"/>
            <a:chOff x="0" y="0"/>
            <a:chExt cx="150961" cy="193687"/>
          </a:xfrm>
        </p:grpSpPr>
        <p:sp>
          <p:nvSpPr>
            <p:cNvPr id="1171" name="Rounded Rectangle"/>
            <p:cNvSpPr/>
            <p:nvPr/>
          </p:nvSpPr>
          <p:spPr>
            <a:xfrm>
              <a:off x="0" y="0"/>
              <a:ext cx="150962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172" name="Text"/>
            <p:cNvSpPr txBox="1"/>
            <p:nvPr/>
          </p:nvSpPr>
          <p:spPr>
            <a:xfrm>
              <a:off x="62614" y="33343"/>
              <a:ext cx="2573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rPr sz="1300"/>
                <a:t> </a:t>
              </a:r>
              <a:endParaRPr sz="566"/>
            </a:p>
          </p:txBody>
        </p:sp>
      </p:grpSp>
      <p:grpSp>
        <p:nvGrpSpPr>
          <p:cNvPr id="1176" name="Rechteck: abgerundete Ecken 501"/>
          <p:cNvGrpSpPr/>
          <p:nvPr/>
        </p:nvGrpSpPr>
        <p:grpSpPr>
          <a:xfrm>
            <a:off x="6844661" y="5758143"/>
            <a:ext cx="156660" cy="193688"/>
            <a:chOff x="0" y="0"/>
            <a:chExt cx="156659" cy="193687"/>
          </a:xfrm>
        </p:grpSpPr>
        <p:sp>
          <p:nvSpPr>
            <p:cNvPr id="1174" name="Rounded Rectangle"/>
            <p:cNvSpPr/>
            <p:nvPr/>
          </p:nvSpPr>
          <p:spPr>
            <a:xfrm>
              <a:off x="0" y="0"/>
              <a:ext cx="156660" cy="1936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175" name="Text"/>
            <p:cNvSpPr txBox="1"/>
            <p:nvPr/>
          </p:nvSpPr>
          <p:spPr>
            <a:xfrm>
              <a:off x="62892" y="33343"/>
              <a:ext cx="3087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6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rPr sz="1300"/>
                <a:t> </a:t>
              </a:r>
              <a:endParaRPr sz="566"/>
            </a:p>
          </p:txBody>
        </p:sp>
      </p:grpSp>
      <p:grpSp>
        <p:nvGrpSpPr>
          <p:cNvPr id="1179" name="Rechteck: abgerundete Ecken 505"/>
          <p:cNvGrpSpPr/>
          <p:nvPr/>
        </p:nvGrpSpPr>
        <p:grpSpPr>
          <a:xfrm>
            <a:off x="6602682" y="5458207"/>
            <a:ext cx="319128" cy="193688"/>
            <a:chOff x="0" y="0"/>
            <a:chExt cx="319127" cy="193687"/>
          </a:xfrm>
        </p:grpSpPr>
        <p:sp>
          <p:nvSpPr>
            <p:cNvPr id="1177" name="Rounded Rectangle"/>
            <p:cNvSpPr/>
            <p:nvPr/>
          </p:nvSpPr>
          <p:spPr>
            <a:xfrm>
              <a:off x="0" y="0"/>
              <a:ext cx="319128" cy="1936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178" name="Text"/>
            <p:cNvSpPr txBox="1"/>
            <p:nvPr/>
          </p:nvSpPr>
          <p:spPr>
            <a:xfrm>
              <a:off x="64699" y="25454"/>
              <a:ext cx="189728" cy="142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283"/>
            </a:p>
          </p:txBody>
        </p:sp>
      </p:grpSp>
      <p:sp>
        <p:nvSpPr>
          <p:cNvPr id="1180" name="Textfeld 1"/>
          <p:cNvSpPr txBox="1"/>
          <p:nvPr/>
        </p:nvSpPr>
        <p:spPr>
          <a:xfrm>
            <a:off x="7100820" y="1064541"/>
            <a:ext cx="2155272" cy="51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t>not winning for</a:t>
            </a:r>
            <a:br/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{"/>
                    <m:endChr m:val="}"/>
                  </m:dPr>
                  <m:e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e>
                </m:d>
              </m:oMath>
            </a14:m>
            <a:r>
              <a:rPr b="0"/>
              <a:t> </a:t>
            </a:r>
            <a:endParaRPr sz="1226"/>
          </a:p>
        </p:txBody>
      </p:sp>
      <p:sp>
        <p:nvSpPr>
          <p:cNvPr id="1181" name="Textfeld 2"/>
          <p:cNvSpPr txBox="1"/>
          <p:nvPr/>
        </p:nvSpPr>
        <p:spPr>
          <a:xfrm>
            <a:off x="7100820" y="2502929"/>
            <a:ext cx="2155272" cy="51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t>not winning for</a:t>
            </a:r>
            <a:br/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{"/>
                    <m:endChr m:val="}"/>
                  </m:dPr>
                  <m:e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e>
                </m:d>
              </m:oMath>
            </a14:m>
            <a:r>
              <a:rPr b="0"/>
              <a:t> </a:t>
            </a:r>
            <a:endParaRPr sz="1226"/>
          </a:p>
        </p:txBody>
      </p:sp>
      <p:sp>
        <p:nvSpPr>
          <p:cNvPr id="1182" name="Textfeld 3"/>
          <p:cNvSpPr txBox="1"/>
          <p:nvPr/>
        </p:nvSpPr>
        <p:spPr>
          <a:xfrm>
            <a:off x="7101319" y="3799944"/>
            <a:ext cx="2155272" cy="51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t>not winning for</a:t>
            </a:r>
            <a:br/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{"/>
                    <m:endChr m:val="}"/>
                  </m:dPr>
                  <m:e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e>
                </m:d>
              </m:oMath>
            </a14:m>
            <a:r>
              <a:rPr b="0"/>
              <a:t> </a:t>
            </a:r>
            <a:endParaRPr sz="1226"/>
          </a:p>
        </p:txBody>
      </p:sp>
      <p:sp>
        <p:nvSpPr>
          <p:cNvPr id="1183" name="Textfeld 4"/>
          <p:cNvSpPr txBox="1"/>
          <p:nvPr/>
        </p:nvSpPr>
        <p:spPr>
          <a:xfrm>
            <a:off x="7100820" y="5123739"/>
            <a:ext cx="2155272" cy="51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t>not winning for</a:t>
            </a:r>
            <a:br/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{"/>
                    <m:endChr m:val="}"/>
                  </m:dPr>
                  <m:e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e>
                </m:d>
              </m:oMath>
            </a14:m>
            <a:r>
              <a:rPr b="0"/>
              <a:t> </a:t>
            </a:r>
            <a:endParaRPr sz="1226"/>
          </a:p>
        </p:txBody>
      </p:sp>
      <p:sp>
        <p:nvSpPr>
          <p:cNvPr id="1184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Uniform Strategies?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Provability Game</a:t>
            </a:r>
          </a:p>
        </p:txBody>
      </p:sp>
      <p:grpSp>
        <p:nvGrpSpPr>
          <p:cNvPr id="1203" name="Ellipse 9"/>
          <p:cNvGrpSpPr/>
          <p:nvPr/>
        </p:nvGrpSpPr>
        <p:grpSpPr>
          <a:xfrm>
            <a:off x="288849" y="2742069"/>
            <a:ext cx="659489" cy="659489"/>
            <a:chOff x="0" y="0"/>
            <a:chExt cx="659487" cy="659487"/>
          </a:xfrm>
        </p:grpSpPr>
        <p:sp>
          <p:nvSpPr>
            <p:cNvPr id="1201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02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204" name="Textfeld 10"/>
          <p:cNvSpPr txBox="1"/>
          <p:nvPr/>
        </p:nvSpPr>
        <p:spPr>
          <a:xfrm>
            <a:off x="1032882" y="2933312"/>
            <a:ext cx="95201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P chooses</a:t>
            </a:r>
          </a:p>
        </p:txBody>
      </p:sp>
      <p:grpSp>
        <p:nvGrpSpPr>
          <p:cNvPr id="1207" name="Ellipse 12"/>
          <p:cNvGrpSpPr/>
          <p:nvPr/>
        </p:nvGrpSpPr>
        <p:grpSpPr>
          <a:xfrm>
            <a:off x="288849" y="3503424"/>
            <a:ext cx="659489" cy="659489"/>
            <a:chOff x="0" y="0"/>
            <a:chExt cx="659487" cy="659487"/>
          </a:xfrm>
        </p:grpSpPr>
        <p:sp>
          <p:nvSpPr>
            <p:cNvPr id="1205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06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208" name="Textfeld 13"/>
          <p:cNvSpPr txBox="1"/>
          <p:nvPr/>
        </p:nvSpPr>
        <p:spPr>
          <a:xfrm>
            <a:off x="1029964" y="3694669"/>
            <a:ext cx="9520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O chooses</a:t>
            </a:r>
          </a:p>
        </p:txBody>
      </p:sp>
      <p:grpSp>
        <p:nvGrpSpPr>
          <p:cNvPr id="1211" name="Ellipse 2"/>
          <p:cNvGrpSpPr/>
          <p:nvPr/>
        </p:nvGrpSpPr>
        <p:grpSpPr>
          <a:xfrm>
            <a:off x="288849" y="4264781"/>
            <a:ext cx="659489" cy="659489"/>
            <a:chOff x="0" y="0"/>
            <a:chExt cx="659487" cy="659487"/>
          </a:xfrm>
        </p:grpSpPr>
        <p:sp>
          <p:nvSpPr>
            <p:cNvPr id="1209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210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  <p:grpSp>
        <p:nvGrpSpPr>
          <p:cNvPr id="1214" name="Ellipse 4"/>
          <p:cNvGrpSpPr/>
          <p:nvPr/>
        </p:nvGrpSpPr>
        <p:grpSpPr>
          <a:xfrm>
            <a:off x="288849" y="5049823"/>
            <a:ext cx="659489" cy="659489"/>
            <a:chOff x="0" y="0"/>
            <a:chExt cx="659487" cy="659487"/>
          </a:xfrm>
        </p:grpSpPr>
        <p:sp>
          <p:nvSpPr>
            <p:cNvPr id="1212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213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  <p:sp>
        <p:nvSpPr>
          <p:cNvPr id="1215" name="Textfeld 7"/>
          <p:cNvSpPr txBox="1"/>
          <p:nvPr/>
        </p:nvSpPr>
        <p:spPr>
          <a:xfrm>
            <a:off x="5013607" y="3099255"/>
            <a:ext cx="1836049" cy="70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t>P can create backup copies: </a:t>
            </a:r>
            <a:r>
              <a:rPr b="0"/>
              <a:t>at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rPr b="0"/>
              <a:t>, continue with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endParaRPr sz="1226"/>
          </a:p>
        </p:txBody>
      </p:sp>
      <p:grpSp>
        <p:nvGrpSpPr>
          <p:cNvPr id="1218" name="Ellipse 14"/>
          <p:cNvGrpSpPr/>
          <p:nvPr/>
        </p:nvGrpSpPr>
        <p:grpSpPr>
          <a:xfrm>
            <a:off x="4242256" y="3099255"/>
            <a:ext cx="659489" cy="659489"/>
            <a:chOff x="0" y="0"/>
            <a:chExt cx="659487" cy="659487"/>
          </a:xfrm>
        </p:grpSpPr>
        <p:sp>
          <p:nvSpPr>
            <p:cNvPr id="1216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7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219" name="Textfeld 6"/>
          <p:cNvSpPr txBox="1"/>
          <p:nvPr/>
        </p:nvSpPr>
        <p:spPr>
          <a:xfrm>
            <a:off x="1084544" y="5241066"/>
            <a:ext cx="183144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t>O wins </a:t>
            </a:r>
            <a:r>
              <a:rPr b="0"/>
              <a:t>otherwise</a:t>
            </a:r>
          </a:p>
        </p:txBody>
      </p:sp>
      <p:sp>
        <p:nvSpPr>
          <p:cNvPr id="1220" name="Textfeld 8"/>
          <p:cNvSpPr txBox="1"/>
          <p:nvPr/>
        </p:nvSpPr>
        <p:spPr>
          <a:xfrm>
            <a:off x="1084544" y="4264781"/>
            <a:ext cx="1960598" cy="70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t>P wins </a:t>
            </a:r>
            <a:r>
              <a:rPr b="0"/>
              <a:t>in </a:t>
            </a:r>
            <a:br>
              <a:rPr b="0"/>
            </a:br>
            <a14:m>
              <m:oMath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iff for every model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</m:oMath>
            </a14:m>
            <a:r>
              <a:rPr b="0"/>
              <a:t>,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  </a:t>
            </a:r>
            <a:endParaRPr sz="1226"/>
          </a:p>
        </p:txBody>
      </p:sp>
      <p:sp>
        <p:nvSpPr>
          <p:cNvPr id="1221" name="Textfeld 3"/>
          <p:cNvSpPr txBox="1"/>
          <p:nvPr/>
        </p:nvSpPr>
        <p:spPr>
          <a:xfrm>
            <a:off x="812105" y="1475942"/>
            <a:ext cx="4951667" cy="513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Formula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∨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e>
                </m:d>
              </m:oMath>
            </a14:m>
            <a:endParaRPr sz="1698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Provability Game</a:t>
            </a:r>
          </a:p>
        </p:txBody>
      </p:sp>
      <p:grpSp>
        <p:nvGrpSpPr>
          <p:cNvPr id="1226" name="Ellipse 9"/>
          <p:cNvGrpSpPr/>
          <p:nvPr/>
        </p:nvGrpSpPr>
        <p:grpSpPr>
          <a:xfrm>
            <a:off x="288849" y="2742069"/>
            <a:ext cx="659489" cy="659489"/>
            <a:chOff x="0" y="0"/>
            <a:chExt cx="659487" cy="659487"/>
          </a:xfrm>
        </p:grpSpPr>
        <p:sp>
          <p:nvSpPr>
            <p:cNvPr id="1224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5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227" name="Textfeld 10"/>
          <p:cNvSpPr txBox="1"/>
          <p:nvPr/>
        </p:nvSpPr>
        <p:spPr>
          <a:xfrm>
            <a:off x="1032882" y="2933312"/>
            <a:ext cx="95201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P chooses</a:t>
            </a:r>
          </a:p>
        </p:txBody>
      </p:sp>
      <p:grpSp>
        <p:nvGrpSpPr>
          <p:cNvPr id="1230" name="Ellipse 12"/>
          <p:cNvGrpSpPr/>
          <p:nvPr/>
        </p:nvGrpSpPr>
        <p:grpSpPr>
          <a:xfrm>
            <a:off x="288849" y="3503424"/>
            <a:ext cx="659489" cy="659489"/>
            <a:chOff x="0" y="0"/>
            <a:chExt cx="659487" cy="659487"/>
          </a:xfrm>
        </p:grpSpPr>
        <p:sp>
          <p:nvSpPr>
            <p:cNvPr id="1228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29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231" name="Textfeld 13"/>
          <p:cNvSpPr txBox="1"/>
          <p:nvPr/>
        </p:nvSpPr>
        <p:spPr>
          <a:xfrm>
            <a:off x="1029964" y="3694669"/>
            <a:ext cx="9520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O chooses</a:t>
            </a:r>
          </a:p>
        </p:txBody>
      </p:sp>
      <p:grpSp>
        <p:nvGrpSpPr>
          <p:cNvPr id="1234" name="Ellipse 18"/>
          <p:cNvGrpSpPr/>
          <p:nvPr/>
        </p:nvGrpSpPr>
        <p:grpSpPr>
          <a:xfrm>
            <a:off x="288849" y="4264781"/>
            <a:ext cx="659489" cy="659489"/>
            <a:chOff x="0" y="0"/>
            <a:chExt cx="659487" cy="659487"/>
          </a:xfrm>
        </p:grpSpPr>
        <p:sp>
          <p:nvSpPr>
            <p:cNvPr id="1232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233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m:rPr>
                      <m:sty m:val="p"/>
                    </m:rP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m:rPr>
                      <m:sty m:val="p"/>
                    </m:rP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t> </a:t>
              </a:r>
              <a:endParaRPr sz="1226"/>
            </a:p>
          </p:txBody>
        </p:sp>
      </p:grpSp>
      <p:sp>
        <p:nvSpPr>
          <p:cNvPr id="1235" name="Textfeld 19"/>
          <p:cNvSpPr txBox="1"/>
          <p:nvPr/>
        </p:nvSpPr>
        <p:spPr>
          <a:xfrm>
            <a:off x="1084544" y="5241066"/>
            <a:ext cx="183144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t>O wins </a:t>
            </a:r>
            <a:r>
              <a:rPr b="0"/>
              <a:t>otherwise</a:t>
            </a:r>
          </a:p>
        </p:txBody>
      </p:sp>
      <p:grpSp>
        <p:nvGrpSpPr>
          <p:cNvPr id="1238" name="Ellipse 20"/>
          <p:cNvGrpSpPr/>
          <p:nvPr/>
        </p:nvGrpSpPr>
        <p:grpSpPr>
          <a:xfrm>
            <a:off x="288849" y="5049823"/>
            <a:ext cx="659489" cy="659489"/>
            <a:chOff x="0" y="0"/>
            <a:chExt cx="659487" cy="659487"/>
          </a:xfrm>
        </p:grpSpPr>
        <p:sp>
          <p:nvSpPr>
            <p:cNvPr id="1236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237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m:rPr>
                      <m:sty m:val="p"/>
                    </m:rP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m:rPr>
                      <m:sty m:val="p"/>
                    </m:rP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t> </a:t>
              </a:r>
              <a:endParaRPr sz="1226"/>
            </a:p>
          </p:txBody>
        </p:sp>
      </p:grpSp>
      <p:sp>
        <p:nvSpPr>
          <p:cNvPr id="1239" name="Textfeld 21"/>
          <p:cNvSpPr txBox="1"/>
          <p:nvPr/>
        </p:nvSpPr>
        <p:spPr>
          <a:xfrm>
            <a:off x="1084544" y="4162912"/>
            <a:ext cx="1960598" cy="924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t>P wins </a:t>
            </a:r>
            <a:r>
              <a:rPr b="0"/>
              <a:t>in  </a:t>
            </a:r>
            <a:br>
              <a:rPr b="0"/>
            </a:br>
            <a14:m>
              <m:oMath>
                <m:sSub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bSup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b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sub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bSup>
              </m:oMath>
            </a14:m>
            <a:r>
              <a:rPr b="0"/>
              <a:t> iff for every model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</m:oMath>
            </a14:m>
            <a:r>
              <a:rPr b="0"/>
              <a:t>, there is some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</m:oMath>
            </a14:m>
            <a:r>
              <a:rPr b="0"/>
              <a:t> with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b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sub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bSup>
              </m:oMath>
            </a14:m>
            <a:r>
              <a:rPr b="0"/>
              <a:t>   </a:t>
            </a:r>
            <a:endParaRPr sz="1226"/>
          </a:p>
        </p:txBody>
      </p:sp>
      <p:grpSp>
        <p:nvGrpSpPr>
          <p:cNvPr id="1242" name="Ellipse 22"/>
          <p:cNvGrpSpPr/>
          <p:nvPr/>
        </p:nvGrpSpPr>
        <p:grpSpPr>
          <a:xfrm>
            <a:off x="4242256" y="3099255"/>
            <a:ext cx="659489" cy="659489"/>
            <a:chOff x="0" y="0"/>
            <a:chExt cx="659487" cy="659487"/>
          </a:xfrm>
        </p:grpSpPr>
        <p:sp>
          <p:nvSpPr>
            <p:cNvPr id="1240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1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243" name="Textfeld 23"/>
          <p:cNvSpPr txBox="1"/>
          <p:nvPr/>
        </p:nvSpPr>
        <p:spPr>
          <a:xfrm>
            <a:off x="5013719" y="2978874"/>
            <a:ext cx="2639412" cy="91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300"/>
            </a:pPr>
            <a:r>
              <a:t>P can create backup copies: </a:t>
            </a:r>
            <a:r>
              <a:rPr b="0"/>
              <a:t>at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sub>
                </m:sSub>
              </m:oMath>
            </a14:m>
            <a:r>
              <a:rPr b="0"/>
              <a:t>, </a:t>
            </a:r>
            <a:br>
              <a:rPr b="0"/>
            </a:br>
            <a:r>
              <a:rPr b="0"/>
              <a:t>continue with</a:t>
            </a:r>
          </a:p>
          <a:p>
            <a:pPr>
              <a:defRPr sz="13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sub>
                </m:sSub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</a:t>
            </a:r>
            <a:endParaRPr sz="1226"/>
          </a:p>
        </p:txBody>
      </p:sp>
      <p:grpSp>
        <p:nvGrpSpPr>
          <p:cNvPr id="1246" name="Ellipse 24"/>
          <p:cNvGrpSpPr/>
          <p:nvPr/>
        </p:nvGrpSpPr>
        <p:grpSpPr>
          <a:xfrm>
            <a:off x="4246486" y="4224942"/>
            <a:ext cx="659489" cy="659489"/>
            <a:chOff x="0" y="0"/>
            <a:chExt cx="659487" cy="659487"/>
          </a:xfrm>
        </p:grpSpPr>
        <p:sp>
          <p:nvSpPr>
            <p:cNvPr id="1244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5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247" name="Textfeld 26"/>
          <p:cNvSpPr txBox="1"/>
          <p:nvPr/>
        </p:nvSpPr>
        <p:spPr>
          <a:xfrm>
            <a:off x="5013719" y="4416187"/>
            <a:ext cx="183604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300"/>
            </a:lvl1pPr>
          </a:lstStyle>
          <a:p>
            <a:pPr/>
            <a:r>
              <a:t>P is the scheduler</a:t>
            </a:r>
          </a:p>
        </p:txBody>
      </p:sp>
      <p:sp>
        <p:nvSpPr>
          <p:cNvPr id="1248" name="Textfeld 2"/>
          <p:cNvSpPr txBox="1"/>
          <p:nvPr/>
        </p:nvSpPr>
        <p:spPr>
          <a:xfrm>
            <a:off x="812105" y="1475942"/>
            <a:ext cx="4951667" cy="513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Formula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∨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e>
                </m:d>
              </m:oMath>
            </a14:m>
            <a:endParaRPr sz="1698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250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1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sp>
        <p:nvSpPr>
          <p:cNvPr id="1253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erader Verbinder 58"/>
          <p:cNvSpPr/>
          <p:nvPr/>
        </p:nvSpPr>
        <p:spPr>
          <a:xfrm>
            <a:off x="5374950" y="1417141"/>
            <a:ext cx="1" cy="11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258" name="Rechteck: abgerundete Ecken 14"/>
          <p:cNvGrpSpPr/>
          <p:nvPr/>
        </p:nvGrpSpPr>
        <p:grpSpPr>
          <a:xfrm>
            <a:off x="2526657" y="1540710"/>
            <a:ext cx="5696586" cy="485776"/>
            <a:chOff x="0" y="0"/>
            <a:chExt cx="5696584" cy="485775"/>
          </a:xfrm>
        </p:grpSpPr>
        <p:sp>
          <p:nvSpPr>
            <p:cNvPr id="1256" name="Rounded Rectangle"/>
            <p:cNvSpPr/>
            <p:nvPr/>
          </p:nvSpPr>
          <p:spPr>
            <a:xfrm>
              <a:off x="0" y="0"/>
              <a:ext cx="5696585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7" name="Text"/>
            <p:cNvSpPr txBox="1"/>
            <p:nvPr/>
          </p:nvSpPr>
          <p:spPr>
            <a:xfrm>
              <a:off x="78958" y="44862"/>
              <a:ext cx="5538668" cy="39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226"/>
            </a:p>
          </p:txBody>
        </p:sp>
      </p:grpSp>
      <p:grpSp>
        <p:nvGrpSpPr>
          <p:cNvPr id="1261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259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0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sp>
        <p:nvSpPr>
          <p:cNvPr id="1262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erader Verbinder 58"/>
          <p:cNvSpPr/>
          <p:nvPr/>
        </p:nvSpPr>
        <p:spPr>
          <a:xfrm>
            <a:off x="5374950" y="1417141"/>
            <a:ext cx="1" cy="11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268" name="Rechteck: abgerundete Ecken 14"/>
          <p:cNvGrpSpPr/>
          <p:nvPr/>
        </p:nvGrpSpPr>
        <p:grpSpPr>
          <a:xfrm>
            <a:off x="2526657" y="1540710"/>
            <a:ext cx="5696586" cy="485776"/>
            <a:chOff x="0" y="0"/>
            <a:chExt cx="5696584" cy="485775"/>
          </a:xfrm>
        </p:grpSpPr>
        <p:sp>
          <p:nvSpPr>
            <p:cNvPr id="1266" name="Rounded Rectangle"/>
            <p:cNvSpPr/>
            <p:nvPr/>
          </p:nvSpPr>
          <p:spPr>
            <a:xfrm>
              <a:off x="0" y="0"/>
              <a:ext cx="5696585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67" name="Text"/>
            <p:cNvSpPr txBox="1"/>
            <p:nvPr/>
          </p:nvSpPr>
          <p:spPr>
            <a:xfrm>
              <a:off x="78958" y="27403"/>
              <a:ext cx="5538668" cy="4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226"/>
            </a:p>
          </p:txBody>
        </p:sp>
      </p:grpSp>
      <p:grpSp>
        <p:nvGrpSpPr>
          <p:cNvPr id="1271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269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0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sp>
        <p:nvSpPr>
          <p:cNvPr id="1272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erader Verbinder 58"/>
          <p:cNvSpPr/>
          <p:nvPr/>
        </p:nvSpPr>
        <p:spPr>
          <a:xfrm>
            <a:off x="5374950" y="1417141"/>
            <a:ext cx="1" cy="11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290" name="Gerader Verbinder 64"/>
          <p:cNvSpPr/>
          <p:nvPr/>
        </p:nvSpPr>
        <p:spPr>
          <a:xfrm>
            <a:off x="5373055" y="2036010"/>
            <a:ext cx="591" cy="11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281" name="Rechteck: abgerundete Ecken 14"/>
          <p:cNvGrpSpPr/>
          <p:nvPr/>
        </p:nvGrpSpPr>
        <p:grpSpPr>
          <a:xfrm>
            <a:off x="2526657" y="1540710"/>
            <a:ext cx="5696586" cy="485776"/>
            <a:chOff x="0" y="0"/>
            <a:chExt cx="5696584" cy="485775"/>
          </a:xfrm>
        </p:grpSpPr>
        <p:sp>
          <p:nvSpPr>
            <p:cNvPr id="1279" name="Rounded Rectangle"/>
            <p:cNvSpPr/>
            <p:nvPr/>
          </p:nvSpPr>
          <p:spPr>
            <a:xfrm>
              <a:off x="0" y="0"/>
              <a:ext cx="5696585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0" name="Text"/>
            <p:cNvSpPr txBox="1"/>
            <p:nvPr/>
          </p:nvSpPr>
          <p:spPr>
            <a:xfrm>
              <a:off x="78958" y="27403"/>
              <a:ext cx="5538668" cy="4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226"/>
            </a:p>
          </p:txBody>
        </p:sp>
      </p:grpSp>
      <p:grpSp>
        <p:nvGrpSpPr>
          <p:cNvPr id="1284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282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3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1287" name="Rechteck: abgerundete Ecken 61"/>
          <p:cNvGrpSpPr/>
          <p:nvPr/>
        </p:nvGrpSpPr>
        <p:grpSpPr>
          <a:xfrm>
            <a:off x="3356885" y="2159592"/>
            <a:ext cx="4029732" cy="485776"/>
            <a:chOff x="0" y="0"/>
            <a:chExt cx="4029731" cy="485775"/>
          </a:xfrm>
        </p:grpSpPr>
        <p:sp>
          <p:nvSpPr>
            <p:cNvPr id="1285" name="Rounded Rectangle"/>
            <p:cNvSpPr/>
            <p:nvPr/>
          </p:nvSpPr>
          <p:spPr>
            <a:xfrm>
              <a:off x="0" y="0"/>
              <a:ext cx="4029732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6" name="Text"/>
            <p:cNvSpPr txBox="1"/>
            <p:nvPr/>
          </p:nvSpPr>
          <p:spPr>
            <a:xfrm>
              <a:off x="78958" y="103441"/>
              <a:ext cx="3871815" cy="278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132"/>
            </a:p>
          </p:txBody>
        </p:sp>
      </p:grpSp>
      <p:sp>
        <p:nvSpPr>
          <p:cNvPr id="1288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Rechteck: abgerundete Ecken 3"/>
          <p:cNvGrpSpPr/>
          <p:nvPr/>
        </p:nvGrpSpPr>
        <p:grpSpPr>
          <a:xfrm>
            <a:off x="2908300" y="924281"/>
            <a:ext cx="3327400" cy="1041401"/>
            <a:chOff x="0" y="0"/>
            <a:chExt cx="3327400" cy="1041400"/>
          </a:xfrm>
        </p:grpSpPr>
        <p:sp>
          <p:nvSpPr>
            <p:cNvPr id="100" name="Rounded Rectangle"/>
            <p:cNvSpPr/>
            <p:nvPr/>
          </p:nvSpPr>
          <p:spPr>
            <a:xfrm>
              <a:off x="0" y="0"/>
              <a:ext cx="3327400" cy="104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Semantic Game (truth in a model)"/>
            <p:cNvSpPr txBox="1"/>
            <p:nvPr/>
          </p:nvSpPr>
          <p:spPr>
            <a:xfrm>
              <a:off x="106082" y="170180"/>
              <a:ext cx="311523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2400">
                  <a:solidFill>
                    <a:srgbClr val="FFFFFF"/>
                  </a:solidFill>
                </a:defRPr>
              </a:pPr>
              <a:r>
                <a:t>Semantic Game</a:t>
              </a:r>
              <a:br/>
              <a:r>
                <a:rPr sz="1600"/>
                <a:t>(truth in a model)</a:t>
              </a:r>
            </a:p>
          </p:txBody>
        </p:sp>
      </p:grpSp>
      <p:grpSp>
        <p:nvGrpSpPr>
          <p:cNvPr id="105" name="Rechteck: abgerundete Ecken 4"/>
          <p:cNvGrpSpPr/>
          <p:nvPr/>
        </p:nvGrpSpPr>
        <p:grpSpPr>
          <a:xfrm>
            <a:off x="2908300" y="2958125"/>
            <a:ext cx="3327400" cy="1041401"/>
            <a:chOff x="0" y="0"/>
            <a:chExt cx="3327400" cy="1041400"/>
          </a:xfrm>
        </p:grpSpPr>
        <p:sp>
          <p:nvSpPr>
            <p:cNvPr id="103" name="Rounded Rectangle"/>
            <p:cNvSpPr/>
            <p:nvPr/>
          </p:nvSpPr>
          <p:spPr>
            <a:xfrm>
              <a:off x="0" y="0"/>
              <a:ext cx="3327400" cy="104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Provability Game…"/>
            <p:cNvSpPr txBox="1"/>
            <p:nvPr/>
          </p:nvSpPr>
          <p:spPr>
            <a:xfrm>
              <a:off x="106082" y="170180"/>
              <a:ext cx="311523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2400">
                  <a:solidFill>
                    <a:srgbClr val="FFFFFF"/>
                  </a:solidFill>
                </a:defRPr>
              </a:pPr>
              <a:r>
                <a:t>Provability Game</a:t>
              </a:r>
            </a:p>
            <a:p>
              <a:pPr algn="ctr">
                <a:defRPr b="1" sz="1600">
                  <a:solidFill>
                    <a:srgbClr val="FFFFFF"/>
                  </a:solidFill>
                </a:defRPr>
              </a:pPr>
              <a:r>
                <a:t>(validity)</a:t>
              </a:r>
            </a:p>
          </p:txBody>
        </p:sp>
      </p:grpSp>
      <p:grpSp>
        <p:nvGrpSpPr>
          <p:cNvPr id="108" name="Rechteck: abgerundete Ecken 6"/>
          <p:cNvGrpSpPr/>
          <p:nvPr/>
        </p:nvGrpSpPr>
        <p:grpSpPr>
          <a:xfrm>
            <a:off x="2908300" y="5040924"/>
            <a:ext cx="3327400" cy="1041401"/>
            <a:chOff x="0" y="0"/>
            <a:chExt cx="3327400" cy="1041400"/>
          </a:xfrm>
        </p:grpSpPr>
        <p:sp>
          <p:nvSpPr>
            <p:cNvPr id="106" name="Rounded Rectangle"/>
            <p:cNvSpPr/>
            <p:nvPr/>
          </p:nvSpPr>
          <p:spPr>
            <a:xfrm>
              <a:off x="0" y="0"/>
              <a:ext cx="3327400" cy="104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" name="Analytic Calculus"/>
            <p:cNvSpPr txBox="1"/>
            <p:nvPr/>
          </p:nvSpPr>
          <p:spPr>
            <a:xfrm>
              <a:off x="106082" y="290830"/>
              <a:ext cx="3115237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Analytic Calculus</a:t>
              </a:r>
            </a:p>
          </p:txBody>
        </p:sp>
      </p:grpSp>
      <p:grpSp>
        <p:nvGrpSpPr>
          <p:cNvPr id="111" name="Pfeil: nach unten 7"/>
          <p:cNvGrpSpPr/>
          <p:nvPr/>
        </p:nvGrpSpPr>
        <p:grpSpPr>
          <a:xfrm>
            <a:off x="4340109" y="1965681"/>
            <a:ext cx="463780" cy="992444"/>
            <a:chOff x="0" y="0"/>
            <a:chExt cx="463779" cy="992443"/>
          </a:xfrm>
        </p:grpSpPr>
        <p:sp>
          <p:nvSpPr>
            <p:cNvPr id="109" name="Shape"/>
            <p:cNvSpPr/>
            <p:nvPr/>
          </p:nvSpPr>
          <p:spPr>
            <a:xfrm>
              <a:off x="-1" y="-1"/>
              <a:ext cx="463781" cy="992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553"/>
                  </a:moveTo>
                  <a:lnTo>
                    <a:pt x="5400" y="16553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553"/>
                  </a:lnTo>
                  <a:lnTo>
                    <a:pt x="21600" y="16553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0" name="lift"/>
            <p:cNvSpPr txBox="1"/>
            <p:nvPr/>
          </p:nvSpPr>
          <p:spPr>
            <a:xfrm rot="5400000">
              <a:off x="-151115" y="252828"/>
              <a:ext cx="76600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lift</a:t>
              </a:r>
            </a:p>
          </p:txBody>
        </p:sp>
      </p:grpSp>
      <p:grpSp>
        <p:nvGrpSpPr>
          <p:cNvPr id="114" name="Pfeil: nach unten 8"/>
          <p:cNvGrpSpPr/>
          <p:nvPr/>
        </p:nvGrpSpPr>
        <p:grpSpPr>
          <a:xfrm>
            <a:off x="4336819" y="3999524"/>
            <a:ext cx="463780" cy="1041400"/>
            <a:chOff x="0" y="0"/>
            <a:chExt cx="463779" cy="1041399"/>
          </a:xfrm>
        </p:grpSpPr>
        <p:sp>
          <p:nvSpPr>
            <p:cNvPr id="112" name="Shape"/>
            <p:cNvSpPr/>
            <p:nvPr/>
          </p:nvSpPr>
          <p:spPr>
            <a:xfrm>
              <a:off x="-1" y="-1"/>
              <a:ext cx="463781" cy="1041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790"/>
                  </a:moveTo>
                  <a:lnTo>
                    <a:pt x="5400" y="1679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790"/>
                  </a:lnTo>
                  <a:lnTo>
                    <a:pt x="21600" y="1679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3" name="extract"/>
            <p:cNvSpPr txBox="1"/>
            <p:nvPr/>
          </p:nvSpPr>
          <p:spPr>
            <a:xfrm rot="5400000">
              <a:off x="-175593" y="277306"/>
              <a:ext cx="81496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extract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" grpId="2"/>
      <p:bldP build="whole" bldLvl="1" animBg="1" rev="0" advAuto="0" spid="111" grpId="1"/>
      <p:bldP build="whole" bldLvl="1" animBg="1" rev="0" advAuto="0" spid="108" grpId="4"/>
      <p:bldP build="whole" bldLvl="1" animBg="1" rev="0" advAuto="0" spid="114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erader Verbinder 58"/>
          <p:cNvSpPr/>
          <p:nvPr/>
        </p:nvSpPr>
        <p:spPr>
          <a:xfrm>
            <a:off x="5374950" y="1417141"/>
            <a:ext cx="1" cy="11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05" name="Gerader Verbinder 64"/>
          <p:cNvSpPr/>
          <p:nvPr/>
        </p:nvSpPr>
        <p:spPr>
          <a:xfrm>
            <a:off x="5373055" y="2036010"/>
            <a:ext cx="591" cy="11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296" name="Rechteck: abgerundete Ecken 14"/>
          <p:cNvGrpSpPr/>
          <p:nvPr/>
        </p:nvGrpSpPr>
        <p:grpSpPr>
          <a:xfrm>
            <a:off x="2526657" y="1540710"/>
            <a:ext cx="5696586" cy="485776"/>
            <a:chOff x="0" y="0"/>
            <a:chExt cx="5696584" cy="485775"/>
          </a:xfrm>
        </p:grpSpPr>
        <p:sp>
          <p:nvSpPr>
            <p:cNvPr id="1294" name="Rounded Rectangle"/>
            <p:cNvSpPr/>
            <p:nvPr/>
          </p:nvSpPr>
          <p:spPr>
            <a:xfrm>
              <a:off x="0" y="0"/>
              <a:ext cx="5696585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5" name="Text"/>
            <p:cNvSpPr txBox="1"/>
            <p:nvPr/>
          </p:nvSpPr>
          <p:spPr>
            <a:xfrm>
              <a:off x="78958" y="27403"/>
              <a:ext cx="5538668" cy="4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226"/>
            </a:p>
          </p:txBody>
        </p:sp>
      </p:grpSp>
      <p:grpSp>
        <p:nvGrpSpPr>
          <p:cNvPr id="1299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297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8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1302" name="Rechteck: abgerundete Ecken 61"/>
          <p:cNvGrpSpPr/>
          <p:nvPr/>
        </p:nvGrpSpPr>
        <p:grpSpPr>
          <a:xfrm>
            <a:off x="3356885" y="2159592"/>
            <a:ext cx="4029732" cy="485776"/>
            <a:chOff x="0" y="0"/>
            <a:chExt cx="4029731" cy="485775"/>
          </a:xfrm>
        </p:grpSpPr>
        <p:sp>
          <p:nvSpPr>
            <p:cNvPr id="1300" name="Rounded Rectangle"/>
            <p:cNvSpPr/>
            <p:nvPr/>
          </p:nvSpPr>
          <p:spPr>
            <a:xfrm>
              <a:off x="0" y="0"/>
              <a:ext cx="4029732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1" name="Text"/>
            <p:cNvSpPr txBox="1"/>
            <p:nvPr/>
          </p:nvSpPr>
          <p:spPr>
            <a:xfrm>
              <a:off x="78958" y="87325"/>
              <a:ext cx="3871815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sp>
        <p:nvSpPr>
          <p:cNvPr id="1303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erader Verbinder 58"/>
          <p:cNvSpPr/>
          <p:nvPr/>
        </p:nvSpPr>
        <p:spPr>
          <a:xfrm>
            <a:off x="5374950" y="1417141"/>
            <a:ext cx="1" cy="11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24" name="Gerader Verbinder 64"/>
          <p:cNvSpPr/>
          <p:nvPr/>
        </p:nvSpPr>
        <p:spPr>
          <a:xfrm>
            <a:off x="5373055" y="2036010"/>
            <a:ext cx="591" cy="11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25" name="Gerader Verbinder 67"/>
          <p:cNvSpPr/>
          <p:nvPr/>
        </p:nvSpPr>
        <p:spPr>
          <a:xfrm>
            <a:off x="5373041" y="2654892"/>
            <a:ext cx="618" cy="12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312" name="Rechteck: abgerundete Ecken 14"/>
          <p:cNvGrpSpPr/>
          <p:nvPr/>
        </p:nvGrpSpPr>
        <p:grpSpPr>
          <a:xfrm>
            <a:off x="2526657" y="1540710"/>
            <a:ext cx="5696586" cy="485776"/>
            <a:chOff x="0" y="0"/>
            <a:chExt cx="5696584" cy="485775"/>
          </a:xfrm>
        </p:grpSpPr>
        <p:sp>
          <p:nvSpPr>
            <p:cNvPr id="1310" name="Rounded Rectangle"/>
            <p:cNvSpPr/>
            <p:nvPr/>
          </p:nvSpPr>
          <p:spPr>
            <a:xfrm>
              <a:off x="0" y="0"/>
              <a:ext cx="5696585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1" name="Text"/>
            <p:cNvSpPr txBox="1"/>
            <p:nvPr/>
          </p:nvSpPr>
          <p:spPr>
            <a:xfrm>
              <a:off x="78958" y="27403"/>
              <a:ext cx="5538668" cy="4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226"/>
            </a:p>
          </p:txBody>
        </p:sp>
      </p:grpSp>
      <p:grpSp>
        <p:nvGrpSpPr>
          <p:cNvPr id="1315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313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4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1318" name="Rechteck: abgerundete Ecken 61"/>
          <p:cNvGrpSpPr/>
          <p:nvPr/>
        </p:nvGrpSpPr>
        <p:grpSpPr>
          <a:xfrm>
            <a:off x="3356885" y="2159592"/>
            <a:ext cx="4029732" cy="485776"/>
            <a:chOff x="0" y="0"/>
            <a:chExt cx="4029731" cy="485775"/>
          </a:xfrm>
        </p:grpSpPr>
        <p:sp>
          <p:nvSpPr>
            <p:cNvPr id="1316" name="Rounded Rectangle"/>
            <p:cNvSpPr/>
            <p:nvPr/>
          </p:nvSpPr>
          <p:spPr>
            <a:xfrm>
              <a:off x="0" y="0"/>
              <a:ext cx="4029732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7" name="Text"/>
            <p:cNvSpPr txBox="1"/>
            <p:nvPr/>
          </p:nvSpPr>
          <p:spPr>
            <a:xfrm>
              <a:off x="78958" y="87325"/>
              <a:ext cx="3871815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321" name="Rechteck: abgerundete Ecken 63"/>
          <p:cNvGrpSpPr/>
          <p:nvPr/>
        </p:nvGrpSpPr>
        <p:grpSpPr>
          <a:xfrm>
            <a:off x="4119693" y="2785080"/>
            <a:ext cx="2510511" cy="485776"/>
            <a:chOff x="0" y="0"/>
            <a:chExt cx="2510509" cy="485775"/>
          </a:xfrm>
        </p:grpSpPr>
        <p:sp>
          <p:nvSpPr>
            <p:cNvPr id="1319" name="Rounded Rectangle"/>
            <p:cNvSpPr/>
            <p:nvPr/>
          </p:nvSpPr>
          <p:spPr>
            <a:xfrm>
              <a:off x="0" y="0"/>
              <a:ext cx="2510510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20" name="Text"/>
            <p:cNvSpPr txBox="1"/>
            <p:nvPr/>
          </p:nvSpPr>
          <p:spPr>
            <a:xfrm>
              <a:off x="78958" y="87325"/>
              <a:ext cx="2352594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sp>
        <p:nvSpPr>
          <p:cNvPr id="1322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erader Verbinder 58"/>
          <p:cNvSpPr/>
          <p:nvPr/>
        </p:nvSpPr>
        <p:spPr>
          <a:xfrm>
            <a:off x="5374950" y="1417141"/>
            <a:ext cx="1" cy="11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52" name="Gerader Verbinder 64"/>
          <p:cNvSpPr/>
          <p:nvPr/>
        </p:nvSpPr>
        <p:spPr>
          <a:xfrm>
            <a:off x="5373055" y="2036010"/>
            <a:ext cx="591" cy="11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53" name="Gerader Verbinder 67"/>
          <p:cNvSpPr/>
          <p:nvPr/>
        </p:nvSpPr>
        <p:spPr>
          <a:xfrm>
            <a:off x="5373041" y="2654892"/>
            <a:ext cx="618" cy="12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54" name="Gerader Verbinder 93"/>
          <p:cNvSpPr/>
          <p:nvPr/>
        </p:nvSpPr>
        <p:spPr>
          <a:xfrm>
            <a:off x="4408081" y="3280380"/>
            <a:ext cx="414956" cy="189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31" name="Gerader Verbinder 97"/>
          <p:cNvSpPr/>
          <p:nvPr/>
        </p:nvSpPr>
        <p:spPr>
          <a:xfrm>
            <a:off x="5374949" y="3270856"/>
            <a:ext cx="1801943" cy="2088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34" name="Rechteck: abgerundete Ecken 14"/>
          <p:cNvGrpSpPr/>
          <p:nvPr/>
        </p:nvGrpSpPr>
        <p:grpSpPr>
          <a:xfrm>
            <a:off x="2526657" y="1540710"/>
            <a:ext cx="5696586" cy="485776"/>
            <a:chOff x="0" y="0"/>
            <a:chExt cx="5696584" cy="485775"/>
          </a:xfrm>
        </p:grpSpPr>
        <p:sp>
          <p:nvSpPr>
            <p:cNvPr id="1332" name="Rounded Rectangle"/>
            <p:cNvSpPr/>
            <p:nvPr/>
          </p:nvSpPr>
          <p:spPr>
            <a:xfrm>
              <a:off x="0" y="0"/>
              <a:ext cx="5696585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3" name="Text"/>
            <p:cNvSpPr txBox="1"/>
            <p:nvPr/>
          </p:nvSpPr>
          <p:spPr>
            <a:xfrm>
              <a:off x="78958" y="27403"/>
              <a:ext cx="5538668" cy="4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226"/>
            </a:p>
          </p:txBody>
        </p:sp>
      </p:grpSp>
      <p:grpSp>
        <p:nvGrpSpPr>
          <p:cNvPr id="1337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335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6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1340" name="Rechteck: abgerundete Ecken 61"/>
          <p:cNvGrpSpPr/>
          <p:nvPr/>
        </p:nvGrpSpPr>
        <p:grpSpPr>
          <a:xfrm>
            <a:off x="3356885" y="2159592"/>
            <a:ext cx="4029732" cy="485776"/>
            <a:chOff x="0" y="0"/>
            <a:chExt cx="4029731" cy="485775"/>
          </a:xfrm>
        </p:grpSpPr>
        <p:sp>
          <p:nvSpPr>
            <p:cNvPr id="1338" name="Rounded Rectangle"/>
            <p:cNvSpPr/>
            <p:nvPr/>
          </p:nvSpPr>
          <p:spPr>
            <a:xfrm>
              <a:off x="0" y="0"/>
              <a:ext cx="4029732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9" name="Text"/>
            <p:cNvSpPr txBox="1"/>
            <p:nvPr/>
          </p:nvSpPr>
          <p:spPr>
            <a:xfrm>
              <a:off x="78958" y="87325"/>
              <a:ext cx="3871815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343" name="Rechteck: abgerundete Ecken 63"/>
          <p:cNvGrpSpPr/>
          <p:nvPr/>
        </p:nvGrpSpPr>
        <p:grpSpPr>
          <a:xfrm>
            <a:off x="4119693" y="2785080"/>
            <a:ext cx="2510511" cy="485776"/>
            <a:chOff x="0" y="0"/>
            <a:chExt cx="2510509" cy="485775"/>
          </a:xfrm>
        </p:grpSpPr>
        <p:sp>
          <p:nvSpPr>
            <p:cNvPr id="1341" name="Rounded Rectangle"/>
            <p:cNvSpPr/>
            <p:nvPr/>
          </p:nvSpPr>
          <p:spPr>
            <a:xfrm>
              <a:off x="0" y="0"/>
              <a:ext cx="2510510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42" name="Text"/>
            <p:cNvSpPr txBox="1"/>
            <p:nvPr/>
          </p:nvSpPr>
          <p:spPr>
            <a:xfrm>
              <a:off x="78958" y="87325"/>
              <a:ext cx="2352594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346" name="Rechteck: abgerundete Ecken 83"/>
          <p:cNvGrpSpPr/>
          <p:nvPr/>
        </p:nvGrpSpPr>
        <p:grpSpPr>
          <a:xfrm>
            <a:off x="2995744" y="3479682"/>
            <a:ext cx="1720851" cy="485776"/>
            <a:chOff x="0" y="0"/>
            <a:chExt cx="1720850" cy="485775"/>
          </a:xfrm>
        </p:grpSpPr>
        <p:sp>
          <p:nvSpPr>
            <p:cNvPr id="1344" name="Rounded Rectangle"/>
            <p:cNvSpPr/>
            <p:nvPr/>
          </p:nvSpPr>
          <p:spPr>
            <a:xfrm>
              <a:off x="0" y="0"/>
              <a:ext cx="1720850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345" name="Text"/>
            <p:cNvSpPr txBox="1"/>
            <p:nvPr/>
          </p:nvSpPr>
          <p:spPr>
            <a:xfrm>
              <a:off x="78958" y="78171"/>
              <a:ext cx="1562934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349" name="Rechteck: abgerundete Ecken 84"/>
          <p:cNvGrpSpPr/>
          <p:nvPr/>
        </p:nvGrpSpPr>
        <p:grpSpPr>
          <a:xfrm>
            <a:off x="6024695" y="3479682"/>
            <a:ext cx="2058853" cy="485776"/>
            <a:chOff x="0" y="0"/>
            <a:chExt cx="2058852" cy="485775"/>
          </a:xfrm>
        </p:grpSpPr>
        <p:sp>
          <p:nvSpPr>
            <p:cNvPr id="1347" name="Rounded Rectangle"/>
            <p:cNvSpPr/>
            <p:nvPr/>
          </p:nvSpPr>
          <p:spPr>
            <a:xfrm>
              <a:off x="0" y="0"/>
              <a:ext cx="2058853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348" name="Text"/>
            <p:cNvSpPr txBox="1"/>
            <p:nvPr/>
          </p:nvSpPr>
          <p:spPr>
            <a:xfrm>
              <a:off x="78958" y="78171"/>
              <a:ext cx="1900936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sp>
        <p:nvSpPr>
          <p:cNvPr id="1350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erader Verbinder 58"/>
          <p:cNvSpPr/>
          <p:nvPr/>
        </p:nvSpPr>
        <p:spPr>
          <a:xfrm>
            <a:off x="5374950" y="1417141"/>
            <a:ext cx="1" cy="11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85" name="Gerader Verbinder 64"/>
          <p:cNvSpPr/>
          <p:nvPr/>
        </p:nvSpPr>
        <p:spPr>
          <a:xfrm>
            <a:off x="5373055" y="2036010"/>
            <a:ext cx="591" cy="11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86" name="Gerader Verbinder 67"/>
          <p:cNvSpPr/>
          <p:nvPr/>
        </p:nvSpPr>
        <p:spPr>
          <a:xfrm>
            <a:off x="5373041" y="2654892"/>
            <a:ext cx="618" cy="12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87" name="Gerader Verbinder 93"/>
          <p:cNvSpPr/>
          <p:nvPr/>
        </p:nvSpPr>
        <p:spPr>
          <a:xfrm>
            <a:off x="4408081" y="3280380"/>
            <a:ext cx="414956" cy="189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60" name="Gerader Verbinder 97"/>
          <p:cNvSpPr/>
          <p:nvPr/>
        </p:nvSpPr>
        <p:spPr>
          <a:xfrm>
            <a:off x="5374949" y="3270856"/>
            <a:ext cx="1801943" cy="2088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88" name="Gerader Verbinder 101"/>
          <p:cNvSpPr/>
          <p:nvPr/>
        </p:nvSpPr>
        <p:spPr>
          <a:xfrm>
            <a:off x="3854627" y="3974982"/>
            <a:ext cx="635" cy="17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364" name="Rechteck: abgerundete Ecken 14"/>
          <p:cNvGrpSpPr/>
          <p:nvPr/>
        </p:nvGrpSpPr>
        <p:grpSpPr>
          <a:xfrm>
            <a:off x="2526657" y="1540710"/>
            <a:ext cx="5696586" cy="485776"/>
            <a:chOff x="0" y="0"/>
            <a:chExt cx="5696584" cy="485775"/>
          </a:xfrm>
        </p:grpSpPr>
        <p:sp>
          <p:nvSpPr>
            <p:cNvPr id="1362" name="Rounded Rectangle"/>
            <p:cNvSpPr/>
            <p:nvPr/>
          </p:nvSpPr>
          <p:spPr>
            <a:xfrm>
              <a:off x="0" y="0"/>
              <a:ext cx="5696585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3" name="Text"/>
            <p:cNvSpPr txBox="1"/>
            <p:nvPr/>
          </p:nvSpPr>
          <p:spPr>
            <a:xfrm>
              <a:off x="78958" y="27403"/>
              <a:ext cx="5538668" cy="4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226"/>
            </a:p>
          </p:txBody>
        </p:sp>
      </p:grpSp>
      <p:grpSp>
        <p:nvGrpSpPr>
          <p:cNvPr id="1367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365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6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1370" name="Rechteck: abgerundete Ecken 61"/>
          <p:cNvGrpSpPr/>
          <p:nvPr/>
        </p:nvGrpSpPr>
        <p:grpSpPr>
          <a:xfrm>
            <a:off x="3356885" y="2159592"/>
            <a:ext cx="4029732" cy="485776"/>
            <a:chOff x="0" y="0"/>
            <a:chExt cx="4029731" cy="485775"/>
          </a:xfrm>
        </p:grpSpPr>
        <p:sp>
          <p:nvSpPr>
            <p:cNvPr id="1368" name="Rounded Rectangle"/>
            <p:cNvSpPr/>
            <p:nvPr/>
          </p:nvSpPr>
          <p:spPr>
            <a:xfrm>
              <a:off x="0" y="0"/>
              <a:ext cx="4029732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9" name="Text"/>
            <p:cNvSpPr txBox="1"/>
            <p:nvPr/>
          </p:nvSpPr>
          <p:spPr>
            <a:xfrm>
              <a:off x="78958" y="87325"/>
              <a:ext cx="3871815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373" name="Rechteck: abgerundete Ecken 63"/>
          <p:cNvGrpSpPr/>
          <p:nvPr/>
        </p:nvGrpSpPr>
        <p:grpSpPr>
          <a:xfrm>
            <a:off x="4119693" y="2785080"/>
            <a:ext cx="2510511" cy="485776"/>
            <a:chOff x="0" y="0"/>
            <a:chExt cx="2510509" cy="485775"/>
          </a:xfrm>
        </p:grpSpPr>
        <p:sp>
          <p:nvSpPr>
            <p:cNvPr id="1371" name="Rounded Rectangle"/>
            <p:cNvSpPr/>
            <p:nvPr/>
          </p:nvSpPr>
          <p:spPr>
            <a:xfrm>
              <a:off x="0" y="0"/>
              <a:ext cx="2510510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2" name="Text"/>
            <p:cNvSpPr txBox="1"/>
            <p:nvPr/>
          </p:nvSpPr>
          <p:spPr>
            <a:xfrm>
              <a:off x="78958" y="87325"/>
              <a:ext cx="2352594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376" name="Rechteck: abgerundete Ecken 83"/>
          <p:cNvGrpSpPr/>
          <p:nvPr/>
        </p:nvGrpSpPr>
        <p:grpSpPr>
          <a:xfrm>
            <a:off x="2995744" y="3479682"/>
            <a:ext cx="1720851" cy="485776"/>
            <a:chOff x="0" y="0"/>
            <a:chExt cx="1720850" cy="485775"/>
          </a:xfrm>
        </p:grpSpPr>
        <p:sp>
          <p:nvSpPr>
            <p:cNvPr id="1374" name="Rounded Rectangle"/>
            <p:cNvSpPr/>
            <p:nvPr/>
          </p:nvSpPr>
          <p:spPr>
            <a:xfrm>
              <a:off x="0" y="0"/>
              <a:ext cx="1720850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375" name="Text"/>
            <p:cNvSpPr txBox="1"/>
            <p:nvPr/>
          </p:nvSpPr>
          <p:spPr>
            <a:xfrm>
              <a:off x="78958" y="78171"/>
              <a:ext cx="1562934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379" name="Rechteck: abgerundete Ecken 84"/>
          <p:cNvGrpSpPr/>
          <p:nvPr/>
        </p:nvGrpSpPr>
        <p:grpSpPr>
          <a:xfrm>
            <a:off x="6024695" y="3479682"/>
            <a:ext cx="2058853" cy="485776"/>
            <a:chOff x="0" y="0"/>
            <a:chExt cx="2058852" cy="485775"/>
          </a:xfrm>
        </p:grpSpPr>
        <p:sp>
          <p:nvSpPr>
            <p:cNvPr id="1377" name="Rounded Rectangle"/>
            <p:cNvSpPr/>
            <p:nvPr/>
          </p:nvSpPr>
          <p:spPr>
            <a:xfrm>
              <a:off x="0" y="0"/>
              <a:ext cx="2058853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378" name="Text"/>
            <p:cNvSpPr txBox="1"/>
            <p:nvPr/>
          </p:nvSpPr>
          <p:spPr>
            <a:xfrm>
              <a:off x="78958" y="78171"/>
              <a:ext cx="1900936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382" name="Rechteck: abgerundete Ecken 85"/>
          <p:cNvGrpSpPr/>
          <p:nvPr/>
        </p:nvGrpSpPr>
        <p:grpSpPr>
          <a:xfrm>
            <a:off x="3440243" y="4160740"/>
            <a:ext cx="826953" cy="485776"/>
            <a:chOff x="0" y="0"/>
            <a:chExt cx="826952" cy="485775"/>
          </a:xfrm>
        </p:grpSpPr>
        <p:sp>
          <p:nvSpPr>
            <p:cNvPr id="1380" name="Rounded Rectangle"/>
            <p:cNvSpPr/>
            <p:nvPr/>
          </p:nvSpPr>
          <p:spPr>
            <a:xfrm>
              <a:off x="0" y="0"/>
              <a:ext cx="826953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381" name="Text"/>
            <p:cNvSpPr txBox="1"/>
            <p:nvPr/>
          </p:nvSpPr>
          <p:spPr>
            <a:xfrm>
              <a:off x="78958" y="107102"/>
              <a:ext cx="669036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sp>
        <p:nvSpPr>
          <p:cNvPr id="1383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erader Verbinder 58"/>
          <p:cNvSpPr/>
          <p:nvPr/>
        </p:nvSpPr>
        <p:spPr>
          <a:xfrm>
            <a:off x="5374950" y="1417141"/>
            <a:ext cx="1" cy="11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23" name="Gerader Verbinder 64"/>
          <p:cNvSpPr/>
          <p:nvPr/>
        </p:nvSpPr>
        <p:spPr>
          <a:xfrm>
            <a:off x="5373055" y="2036010"/>
            <a:ext cx="591" cy="11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24" name="Gerader Verbinder 67"/>
          <p:cNvSpPr/>
          <p:nvPr/>
        </p:nvSpPr>
        <p:spPr>
          <a:xfrm>
            <a:off x="5373041" y="2654892"/>
            <a:ext cx="618" cy="12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25" name="Gerader Verbinder 93"/>
          <p:cNvSpPr/>
          <p:nvPr/>
        </p:nvSpPr>
        <p:spPr>
          <a:xfrm>
            <a:off x="4408081" y="3280380"/>
            <a:ext cx="414956" cy="189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394" name="Gerader Verbinder 97"/>
          <p:cNvSpPr/>
          <p:nvPr/>
        </p:nvSpPr>
        <p:spPr>
          <a:xfrm>
            <a:off x="5374949" y="3270856"/>
            <a:ext cx="1801943" cy="2088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26" name="Gerader Verbinder 101"/>
          <p:cNvSpPr/>
          <p:nvPr/>
        </p:nvSpPr>
        <p:spPr>
          <a:xfrm>
            <a:off x="3854627" y="3974982"/>
            <a:ext cx="635" cy="17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27" name="Gerader Verbinder 107"/>
          <p:cNvSpPr/>
          <p:nvPr/>
        </p:nvSpPr>
        <p:spPr>
          <a:xfrm>
            <a:off x="7054120" y="3974982"/>
            <a:ext cx="1" cy="17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399" name="Rechteck: abgerundete Ecken 14"/>
          <p:cNvGrpSpPr/>
          <p:nvPr/>
        </p:nvGrpSpPr>
        <p:grpSpPr>
          <a:xfrm>
            <a:off x="2526657" y="1540710"/>
            <a:ext cx="5696586" cy="485776"/>
            <a:chOff x="0" y="0"/>
            <a:chExt cx="5696584" cy="485775"/>
          </a:xfrm>
        </p:grpSpPr>
        <p:sp>
          <p:nvSpPr>
            <p:cNvPr id="1397" name="Rounded Rectangle"/>
            <p:cNvSpPr/>
            <p:nvPr/>
          </p:nvSpPr>
          <p:spPr>
            <a:xfrm>
              <a:off x="0" y="0"/>
              <a:ext cx="5696585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8" name="Text"/>
            <p:cNvSpPr txBox="1"/>
            <p:nvPr/>
          </p:nvSpPr>
          <p:spPr>
            <a:xfrm>
              <a:off x="78958" y="27403"/>
              <a:ext cx="5538668" cy="4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226"/>
            </a:p>
          </p:txBody>
        </p:sp>
      </p:grpSp>
      <p:grpSp>
        <p:nvGrpSpPr>
          <p:cNvPr id="1402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400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1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1405" name="Rechteck: abgerundete Ecken 61"/>
          <p:cNvGrpSpPr/>
          <p:nvPr/>
        </p:nvGrpSpPr>
        <p:grpSpPr>
          <a:xfrm>
            <a:off x="3356885" y="2159592"/>
            <a:ext cx="4029732" cy="485776"/>
            <a:chOff x="0" y="0"/>
            <a:chExt cx="4029731" cy="485775"/>
          </a:xfrm>
        </p:grpSpPr>
        <p:sp>
          <p:nvSpPr>
            <p:cNvPr id="1403" name="Rounded Rectangle"/>
            <p:cNvSpPr/>
            <p:nvPr/>
          </p:nvSpPr>
          <p:spPr>
            <a:xfrm>
              <a:off x="0" y="0"/>
              <a:ext cx="4029732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4" name="Text"/>
            <p:cNvSpPr txBox="1"/>
            <p:nvPr/>
          </p:nvSpPr>
          <p:spPr>
            <a:xfrm>
              <a:off x="78958" y="87325"/>
              <a:ext cx="3871815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408" name="Rechteck: abgerundete Ecken 63"/>
          <p:cNvGrpSpPr/>
          <p:nvPr/>
        </p:nvGrpSpPr>
        <p:grpSpPr>
          <a:xfrm>
            <a:off x="4119693" y="2785080"/>
            <a:ext cx="2510511" cy="485776"/>
            <a:chOff x="0" y="0"/>
            <a:chExt cx="2510509" cy="485775"/>
          </a:xfrm>
        </p:grpSpPr>
        <p:sp>
          <p:nvSpPr>
            <p:cNvPr id="1406" name="Rounded Rectangle"/>
            <p:cNvSpPr/>
            <p:nvPr/>
          </p:nvSpPr>
          <p:spPr>
            <a:xfrm>
              <a:off x="0" y="0"/>
              <a:ext cx="2510510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7" name="Text"/>
            <p:cNvSpPr txBox="1"/>
            <p:nvPr/>
          </p:nvSpPr>
          <p:spPr>
            <a:xfrm>
              <a:off x="78958" y="87325"/>
              <a:ext cx="2352594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411" name="Rechteck: abgerundete Ecken 83"/>
          <p:cNvGrpSpPr/>
          <p:nvPr/>
        </p:nvGrpSpPr>
        <p:grpSpPr>
          <a:xfrm>
            <a:off x="2995744" y="3479682"/>
            <a:ext cx="1720851" cy="485776"/>
            <a:chOff x="0" y="0"/>
            <a:chExt cx="1720850" cy="485775"/>
          </a:xfrm>
        </p:grpSpPr>
        <p:sp>
          <p:nvSpPr>
            <p:cNvPr id="1409" name="Rounded Rectangle"/>
            <p:cNvSpPr/>
            <p:nvPr/>
          </p:nvSpPr>
          <p:spPr>
            <a:xfrm>
              <a:off x="0" y="0"/>
              <a:ext cx="1720850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410" name="Text"/>
            <p:cNvSpPr txBox="1"/>
            <p:nvPr/>
          </p:nvSpPr>
          <p:spPr>
            <a:xfrm>
              <a:off x="78958" y="78171"/>
              <a:ext cx="1562934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414" name="Rechteck: abgerundete Ecken 84"/>
          <p:cNvGrpSpPr/>
          <p:nvPr/>
        </p:nvGrpSpPr>
        <p:grpSpPr>
          <a:xfrm>
            <a:off x="6024695" y="3479682"/>
            <a:ext cx="2058853" cy="485776"/>
            <a:chOff x="0" y="0"/>
            <a:chExt cx="2058852" cy="485775"/>
          </a:xfrm>
        </p:grpSpPr>
        <p:sp>
          <p:nvSpPr>
            <p:cNvPr id="1412" name="Rounded Rectangle"/>
            <p:cNvSpPr/>
            <p:nvPr/>
          </p:nvSpPr>
          <p:spPr>
            <a:xfrm>
              <a:off x="0" y="0"/>
              <a:ext cx="2058853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413" name="Text"/>
            <p:cNvSpPr txBox="1"/>
            <p:nvPr/>
          </p:nvSpPr>
          <p:spPr>
            <a:xfrm>
              <a:off x="78958" y="78171"/>
              <a:ext cx="1900936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417" name="Rechteck: abgerundete Ecken 85"/>
          <p:cNvGrpSpPr/>
          <p:nvPr/>
        </p:nvGrpSpPr>
        <p:grpSpPr>
          <a:xfrm>
            <a:off x="3440243" y="4160740"/>
            <a:ext cx="826953" cy="485776"/>
            <a:chOff x="0" y="0"/>
            <a:chExt cx="826952" cy="485775"/>
          </a:xfrm>
        </p:grpSpPr>
        <p:sp>
          <p:nvSpPr>
            <p:cNvPr id="1415" name="Rounded Rectangle"/>
            <p:cNvSpPr/>
            <p:nvPr/>
          </p:nvSpPr>
          <p:spPr>
            <a:xfrm>
              <a:off x="0" y="0"/>
              <a:ext cx="826953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416" name="Text"/>
            <p:cNvSpPr txBox="1"/>
            <p:nvPr/>
          </p:nvSpPr>
          <p:spPr>
            <a:xfrm>
              <a:off x="78958" y="107102"/>
              <a:ext cx="669036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420" name="Rechteck: abgerundete Ecken 86"/>
          <p:cNvGrpSpPr/>
          <p:nvPr/>
        </p:nvGrpSpPr>
        <p:grpSpPr>
          <a:xfrm>
            <a:off x="6281870" y="4157195"/>
            <a:ext cx="1544502" cy="485776"/>
            <a:chOff x="0" y="0"/>
            <a:chExt cx="1544500" cy="485775"/>
          </a:xfrm>
        </p:grpSpPr>
        <p:sp>
          <p:nvSpPr>
            <p:cNvPr id="1418" name="Rounded Rectangle"/>
            <p:cNvSpPr/>
            <p:nvPr/>
          </p:nvSpPr>
          <p:spPr>
            <a:xfrm>
              <a:off x="0" y="0"/>
              <a:ext cx="1544501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9" name="Text"/>
            <p:cNvSpPr txBox="1"/>
            <p:nvPr/>
          </p:nvSpPr>
          <p:spPr>
            <a:xfrm>
              <a:off x="78958" y="107102"/>
              <a:ext cx="1386585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sp>
        <p:nvSpPr>
          <p:cNvPr id="1421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erader Verbinder 58"/>
          <p:cNvSpPr/>
          <p:nvPr/>
        </p:nvSpPr>
        <p:spPr>
          <a:xfrm>
            <a:off x="5374950" y="1417141"/>
            <a:ext cx="1" cy="11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70" name="Gerader Verbinder 64"/>
          <p:cNvSpPr/>
          <p:nvPr/>
        </p:nvSpPr>
        <p:spPr>
          <a:xfrm>
            <a:off x="5373055" y="2036010"/>
            <a:ext cx="591" cy="11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71" name="Gerader Verbinder 67"/>
          <p:cNvSpPr/>
          <p:nvPr/>
        </p:nvSpPr>
        <p:spPr>
          <a:xfrm>
            <a:off x="5373041" y="2654892"/>
            <a:ext cx="618" cy="12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72" name="Gerader Verbinder 93"/>
          <p:cNvSpPr/>
          <p:nvPr/>
        </p:nvSpPr>
        <p:spPr>
          <a:xfrm>
            <a:off x="4408081" y="3280380"/>
            <a:ext cx="414956" cy="189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33" name="Gerader Verbinder 97"/>
          <p:cNvSpPr/>
          <p:nvPr/>
        </p:nvSpPr>
        <p:spPr>
          <a:xfrm>
            <a:off x="5374949" y="3270856"/>
            <a:ext cx="1801943" cy="2088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73" name="Gerader Verbinder 101"/>
          <p:cNvSpPr/>
          <p:nvPr/>
        </p:nvSpPr>
        <p:spPr>
          <a:xfrm>
            <a:off x="3854627" y="3974982"/>
            <a:ext cx="635" cy="17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74" name="Gerader Verbinder 107"/>
          <p:cNvSpPr/>
          <p:nvPr/>
        </p:nvSpPr>
        <p:spPr>
          <a:xfrm>
            <a:off x="7054120" y="3974982"/>
            <a:ext cx="1" cy="17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75" name="Gerader Verbinder 110"/>
          <p:cNvSpPr/>
          <p:nvPr/>
        </p:nvSpPr>
        <p:spPr>
          <a:xfrm>
            <a:off x="6606887" y="4652495"/>
            <a:ext cx="184859" cy="17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76" name="Gerader Verbinder 113"/>
          <p:cNvSpPr/>
          <p:nvPr/>
        </p:nvSpPr>
        <p:spPr>
          <a:xfrm>
            <a:off x="7434747" y="4652495"/>
            <a:ext cx="268174" cy="17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440" name="Rechteck: abgerundete Ecken 14"/>
          <p:cNvGrpSpPr/>
          <p:nvPr/>
        </p:nvGrpSpPr>
        <p:grpSpPr>
          <a:xfrm>
            <a:off x="2526657" y="1540710"/>
            <a:ext cx="5696586" cy="485776"/>
            <a:chOff x="0" y="0"/>
            <a:chExt cx="5696584" cy="485775"/>
          </a:xfrm>
        </p:grpSpPr>
        <p:sp>
          <p:nvSpPr>
            <p:cNvPr id="1438" name="Rounded Rectangle"/>
            <p:cNvSpPr/>
            <p:nvPr/>
          </p:nvSpPr>
          <p:spPr>
            <a:xfrm>
              <a:off x="0" y="0"/>
              <a:ext cx="5696585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9" name="Text"/>
            <p:cNvSpPr txBox="1"/>
            <p:nvPr/>
          </p:nvSpPr>
          <p:spPr>
            <a:xfrm>
              <a:off x="78958" y="27403"/>
              <a:ext cx="5538668" cy="4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226"/>
            </a:p>
          </p:txBody>
        </p:sp>
      </p:grpSp>
      <p:grpSp>
        <p:nvGrpSpPr>
          <p:cNvPr id="1443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441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2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1446" name="Rechteck: abgerundete Ecken 61"/>
          <p:cNvGrpSpPr/>
          <p:nvPr/>
        </p:nvGrpSpPr>
        <p:grpSpPr>
          <a:xfrm>
            <a:off x="3356885" y="2159592"/>
            <a:ext cx="4029732" cy="485776"/>
            <a:chOff x="0" y="0"/>
            <a:chExt cx="4029731" cy="485775"/>
          </a:xfrm>
        </p:grpSpPr>
        <p:sp>
          <p:nvSpPr>
            <p:cNvPr id="1444" name="Rounded Rectangle"/>
            <p:cNvSpPr/>
            <p:nvPr/>
          </p:nvSpPr>
          <p:spPr>
            <a:xfrm>
              <a:off x="0" y="0"/>
              <a:ext cx="4029732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5" name="Text"/>
            <p:cNvSpPr txBox="1"/>
            <p:nvPr/>
          </p:nvSpPr>
          <p:spPr>
            <a:xfrm>
              <a:off x="78958" y="87325"/>
              <a:ext cx="3871815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449" name="Rechteck: abgerundete Ecken 63"/>
          <p:cNvGrpSpPr/>
          <p:nvPr/>
        </p:nvGrpSpPr>
        <p:grpSpPr>
          <a:xfrm>
            <a:off x="4119693" y="2785080"/>
            <a:ext cx="2510511" cy="485776"/>
            <a:chOff x="0" y="0"/>
            <a:chExt cx="2510509" cy="485775"/>
          </a:xfrm>
        </p:grpSpPr>
        <p:sp>
          <p:nvSpPr>
            <p:cNvPr id="1447" name="Rounded Rectangle"/>
            <p:cNvSpPr/>
            <p:nvPr/>
          </p:nvSpPr>
          <p:spPr>
            <a:xfrm>
              <a:off x="0" y="0"/>
              <a:ext cx="2510510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8" name="Text"/>
            <p:cNvSpPr txBox="1"/>
            <p:nvPr/>
          </p:nvSpPr>
          <p:spPr>
            <a:xfrm>
              <a:off x="78958" y="87325"/>
              <a:ext cx="2352594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452" name="Rechteck: abgerundete Ecken 83"/>
          <p:cNvGrpSpPr/>
          <p:nvPr/>
        </p:nvGrpSpPr>
        <p:grpSpPr>
          <a:xfrm>
            <a:off x="2995744" y="3479682"/>
            <a:ext cx="1720851" cy="485776"/>
            <a:chOff x="0" y="0"/>
            <a:chExt cx="1720850" cy="485775"/>
          </a:xfrm>
        </p:grpSpPr>
        <p:sp>
          <p:nvSpPr>
            <p:cNvPr id="1450" name="Rounded Rectangle"/>
            <p:cNvSpPr/>
            <p:nvPr/>
          </p:nvSpPr>
          <p:spPr>
            <a:xfrm>
              <a:off x="0" y="0"/>
              <a:ext cx="1720850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451" name="Text"/>
            <p:cNvSpPr txBox="1"/>
            <p:nvPr/>
          </p:nvSpPr>
          <p:spPr>
            <a:xfrm>
              <a:off x="78958" y="78171"/>
              <a:ext cx="1562934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455" name="Rechteck: abgerundete Ecken 84"/>
          <p:cNvGrpSpPr/>
          <p:nvPr/>
        </p:nvGrpSpPr>
        <p:grpSpPr>
          <a:xfrm>
            <a:off x="6024695" y="3479682"/>
            <a:ext cx="2058853" cy="485776"/>
            <a:chOff x="0" y="0"/>
            <a:chExt cx="2058852" cy="485775"/>
          </a:xfrm>
        </p:grpSpPr>
        <p:sp>
          <p:nvSpPr>
            <p:cNvPr id="1453" name="Rounded Rectangle"/>
            <p:cNvSpPr/>
            <p:nvPr/>
          </p:nvSpPr>
          <p:spPr>
            <a:xfrm>
              <a:off x="0" y="0"/>
              <a:ext cx="2058853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454" name="Text"/>
            <p:cNvSpPr txBox="1"/>
            <p:nvPr/>
          </p:nvSpPr>
          <p:spPr>
            <a:xfrm>
              <a:off x="78958" y="78171"/>
              <a:ext cx="1900936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458" name="Rechteck: abgerundete Ecken 85"/>
          <p:cNvGrpSpPr/>
          <p:nvPr/>
        </p:nvGrpSpPr>
        <p:grpSpPr>
          <a:xfrm>
            <a:off x="3440243" y="4160740"/>
            <a:ext cx="826953" cy="485776"/>
            <a:chOff x="0" y="0"/>
            <a:chExt cx="826952" cy="485775"/>
          </a:xfrm>
        </p:grpSpPr>
        <p:sp>
          <p:nvSpPr>
            <p:cNvPr id="1456" name="Rounded Rectangle"/>
            <p:cNvSpPr/>
            <p:nvPr/>
          </p:nvSpPr>
          <p:spPr>
            <a:xfrm>
              <a:off x="0" y="0"/>
              <a:ext cx="826953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457" name="Text"/>
            <p:cNvSpPr txBox="1"/>
            <p:nvPr/>
          </p:nvSpPr>
          <p:spPr>
            <a:xfrm>
              <a:off x="78958" y="107102"/>
              <a:ext cx="669036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461" name="Rechteck: abgerundete Ecken 86"/>
          <p:cNvGrpSpPr/>
          <p:nvPr/>
        </p:nvGrpSpPr>
        <p:grpSpPr>
          <a:xfrm>
            <a:off x="6281870" y="4157195"/>
            <a:ext cx="1544502" cy="485776"/>
            <a:chOff x="0" y="0"/>
            <a:chExt cx="1544500" cy="485775"/>
          </a:xfrm>
        </p:grpSpPr>
        <p:sp>
          <p:nvSpPr>
            <p:cNvPr id="1459" name="Rounded Rectangle"/>
            <p:cNvSpPr/>
            <p:nvPr/>
          </p:nvSpPr>
          <p:spPr>
            <a:xfrm>
              <a:off x="0" y="0"/>
              <a:ext cx="1544501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0" name="Text"/>
            <p:cNvSpPr txBox="1"/>
            <p:nvPr/>
          </p:nvSpPr>
          <p:spPr>
            <a:xfrm>
              <a:off x="78958" y="107102"/>
              <a:ext cx="1386585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464" name="Rechteck: abgerundete Ecken 87"/>
          <p:cNvGrpSpPr/>
          <p:nvPr/>
        </p:nvGrpSpPr>
        <p:grpSpPr>
          <a:xfrm>
            <a:off x="7500208" y="4839858"/>
            <a:ext cx="1166677" cy="485776"/>
            <a:chOff x="0" y="0"/>
            <a:chExt cx="1166675" cy="485775"/>
          </a:xfrm>
        </p:grpSpPr>
        <p:sp>
          <p:nvSpPr>
            <p:cNvPr id="1462" name="Rounded Rectangle"/>
            <p:cNvSpPr/>
            <p:nvPr/>
          </p:nvSpPr>
          <p:spPr>
            <a:xfrm>
              <a:off x="0" y="0"/>
              <a:ext cx="1166676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463" name="Text"/>
            <p:cNvSpPr txBox="1"/>
            <p:nvPr/>
          </p:nvSpPr>
          <p:spPr>
            <a:xfrm>
              <a:off x="78958" y="107102"/>
              <a:ext cx="1008760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bar>
                  </m:oMath>
                </m:oMathPara>
              </a14:m>
              <a:endParaRPr sz="1226"/>
            </a:p>
          </p:txBody>
        </p:sp>
      </p:grpSp>
      <p:grpSp>
        <p:nvGrpSpPr>
          <p:cNvPr id="1467" name="Rechteck: abgerundete Ecken 88"/>
          <p:cNvGrpSpPr/>
          <p:nvPr/>
        </p:nvGrpSpPr>
        <p:grpSpPr>
          <a:xfrm>
            <a:off x="5761175" y="4839858"/>
            <a:ext cx="1166676" cy="485776"/>
            <a:chOff x="0" y="0"/>
            <a:chExt cx="1166675" cy="485775"/>
          </a:xfrm>
        </p:grpSpPr>
        <p:sp>
          <p:nvSpPr>
            <p:cNvPr id="1465" name="Rounded Rectangle"/>
            <p:cNvSpPr/>
            <p:nvPr/>
          </p:nvSpPr>
          <p:spPr>
            <a:xfrm>
              <a:off x="0" y="0"/>
              <a:ext cx="1166676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466" name="Text"/>
            <p:cNvSpPr txBox="1"/>
            <p:nvPr/>
          </p:nvSpPr>
          <p:spPr>
            <a:xfrm>
              <a:off x="78959" y="107102"/>
              <a:ext cx="1008758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bar>
                  </m:oMath>
                </m:oMathPara>
              </a14:m>
              <a:endParaRPr sz="1226"/>
            </a:p>
          </p:txBody>
        </p:sp>
      </p:grpSp>
      <p:sp>
        <p:nvSpPr>
          <p:cNvPr id="1468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erader Verbinder 58"/>
          <p:cNvSpPr/>
          <p:nvPr/>
        </p:nvSpPr>
        <p:spPr>
          <a:xfrm>
            <a:off x="5374950" y="1417141"/>
            <a:ext cx="1" cy="11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23" name="Gerader Verbinder 64"/>
          <p:cNvSpPr/>
          <p:nvPr/>
        </p:nvSpPr>
        <p:spPr>
          <a:xfrm>
            <a:off x="5373055" y="2036010"/>
            <a:ext cx="591" cy="11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24" name="Gerader Verbinder 67"/>
          <p:cNvSpPr/>
          <p:nvPr/>
        </p:nvSpPr>
        <p:spPr>
          <a:xfrm>
            <a:off x="5373041" y="2654892"/>
            <a:ext cx="618" cy="12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25" name="Gerader Verbinder 93"/>
          <p:cNvSpPr/>
          <p:nvPr/>
        </p:nvSpPr>
        <p:spPr>
          <a:xfrm>
            <a:off x="4408081" y="3280380"/>
            <a:ext cx="414956" cy="189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82" name="Gerader Verbinder 97"/>
          <p:cNvSpPr/>
          <p:nvPr/>
        </p:nvSpPr>
        <p:spPr>
          <a:xfrm>
            <a:off x="5374949" y="3270856"/>
            <a:ext cx="1801943" cy="2088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26" name="Gerader Verbinder 101"/>
          <p:cNvSpPr/>
          <p:nvPr/>
        </p:nvSpPr>
        <p:spPr>
          <a:xfrm>
            <a:off x="3854627" y="3974982"/>
            <a:ext cx="635" cy="17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27" name="Gerader Verbinder 107"/>
          <p:cNvSpPr/>
          <p:nvPr/>
        </p:nvSpPr>
        <p:spPr>
          <a:xfrm>
            <a:off x="7054120" y="3974982"/>
            <a:ext cx="1" cy="17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28" name="Gerader Verbinder 110"/>
          <p:cNvSpPr/>
          <p:nvPr/>
        </p:nvSpPr>
        <p:spPr>
          <a:xfrm>
            <a:off x="6606887" y="4652495"/>
            <a:ext cx="184859" cy="17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29" name="Gerader Verbinder 113"/>
          <p:cNvSpPr/>
          <p:nvPr/>
        </p:nvSpPr>
        <p:spPr>
          <a:xfrm>
            <a:off x="7434747" y="4652495"/>
            <a:ext cx="268174" cy="17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30" name="Gerader Verbinder 116"/>
          <p:cNvSpPr/>
          <p:nvPr/>
        </p:nvSpPr>
        <p:spPr>
          <a:xfrm>
            <a:off x="6344512" y="5335158"/>
            <a:ext cx="1" cy="10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490" name="Rechteck: abgerundete Ecken 14"/>
          <p:cNvGrpSpPr/>
          <p:nvPr/>
        </p:nvGrpSpPr>
        <p:grpSpPr>
          <a:xfrm>
            <a:off x="2526657" y="1540710"/>
            <a:ext cx="5696586" cy="485776"/>
            <a:chOff x="0" y="0"/>
            <a:chExt cx="5696584" cy="485775"/>
          </a:xfrm>
        </p:grpSpPr>
        <p:sp>
          <p:nvSpPr>
            <p:cNvPr id="1488" name="Rounded Rectangle"/>
            <p:cNvSpPr/>
            <p:nvPr/>
          </p:nvSpPr>
          <p:spPr>
            <a:xfrm>
              <a:off x="0" y="0"/>
              <a:ext cx="5696585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9" name="Text"/>
            <p:cNvSpPr txBox="1"/>
            <p:nvPr/>
          </p:nvSpPr>
          <p:spPr>
            <a:xfrm>
              <a:off x="78958" y="27403"/>
              <a:ext cx="5538668" cy="4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226"/>
            </a:p>
          </p:txBody>
        </p:sp>
      </p:grpSp>
      <p:grpSp>
        <p:nvGrpSpPr>
          <p:cNvPr id="1493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491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2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1496" name="Rechteck: abgerundete Ecken 61"/>
          <p:cNvGrpSpPr/>
          <p:nvPr/>
        </p:nvGrpSpPr>
        <p:grpSpPr>
          <a:xfrm>
            <a:off x="3356885" y="2159592"/>
            <a:ext cx="4029732" cy="485776"/>
            <a:chOff x="0" y="0"/>
            <a:chExt cx="4029731" cy="485775"/>
          </a:xfrm>
        </p:grpSpPr>
        <p:sp>
          <p:nvSpPr>
            <p:cNvPr id="1494" name="Rounded Rectangle"/>
            <p:cNvSpPr/>
            <p:nvPr/>
          </p:nvSpPr>
          <p:spPr>
            <a:xfrm>
              <a:off x="0" y="0"/>
              <a:ext cx="4029732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5" name="Text"/>
            <p:cNvSpPr txBox="1"/>
            <p:nvPr/>
          </p:nvSpPr>
          <p:spPr>
            <a:xfrm>
              <a:off x="78958" y="87325"/>
              <a:ext cx="3871815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499" name="Rechteck: abgerundete Ecken 63"/>
          <p:cNvGrpSpPr/>
          <p:nvPr/>
        </p:nvGrpSpPr>
        <p:grpSpPr>
          <a:xfrm>
            <a:off x="4119693" y="2785080"/>
            <a:ext cx="2510511" cy="485776"/>
            <a:chOff x="0" y="0"/>
            <a:chExt cx="2510509" cy="485775"/>
          </a:xfrm>
        </p:grpSpPr>
        <p:sp>
          <p:nvSpPr>
            <p:cNvPr id="1497" name="Rounded Rectangle"/>
            <p:cNvSpPr/>
            <p:nvPr/>
          </p:nvSpPr>
          <p:spPr>
            <a:xfrm>
              <a:off x="0" y="0"/>
              <a:ext cx="2510510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8" name="Text"/>
            <p:cNvSpPr txBox="1"/>
            <p:nvPr/>
          </p:nvSpPr>
          <p:spPr>
            <a:xfrm>
              <a:off x="78958" y="87325"/>
              <a:ext cx="2352594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502" name="Rechteck: abgerundete Ecken 83"/>
          <p:cNvGrpSpPr/>
          <p:nvPr/>
        </p:nvGrpSpPr>
        <p:grpSpPr>
          <a:xfrm>
            <a:off x="2995744" y="3479682"/>
            <a:ext cx="1720851" cy="485776"/>
            <a:chOff x="0" y="0"/>
            <a:chExt cx="1720850" cy="485775"/>
          </a:xfrm>
        </p:grpSpPr>
        <p:sp>
          <p:nvSpPr>
            <p:cNvPr id="1500" name="Rounded Rectangle"/>
            <p:cNvSpPr/>
            <p:nvPr/>
          </p:nvSpPr>
          <p:spPr>
            <a:xfrm>
              <a:off x="0" y="0"/>
              <a:ext cx="1720850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01" name="Text"/>
            <p:cNvSpPr txBox="1"/>
            <p:nvPr/>
          </p:nvSpPr>
          <p:spPr>
            <a:xfrm>
              <a:off x="78958" y="78171"/>
              <a:ext cx="1562934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505" name="Rechteck: abgerundete Ecken 84"/>
          <p:cNvGrpSpPr/>
          <p:nvPr/>
        </p:nvGrpSpPr>
        <p:grpSpPr>
          <a:xfrm>
            <a:off x="6024695" y="3479682"/>
            <a:ext cx="2058853" cy="485776"/>
            <a:chOff x="0" y="0"/>
            <a:chExt cx="2058852" cy="485775"/>
          </a:xfrm>
        </p:grpSpPr>
        <p:sp>
          <p:nvSpPr>
            <p:cNvPr id="1503" name="Rounded Rectangle"/>
            <p:cNvSpPr/>
            <p:nvPr/>
          </p:nvSpPr>
          <p:spPr>
            <a:xfrm>
              <a:off x="0" y="0"/>
              <a:ext cx="2058853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04" name="Text"/>
            <p:cNvSpPr txBox="1"/>
            <p:nvPr/>
          </p:nvSpPr>
          <p:spPr>
            <a:xfrm>
              <a:off x="78958" y="78171"/>
              <a:ext cx="1900936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508" name="Rechteck: abgerundete Ecken 85"/>
          <p:cNvGrpSpPr/>
          <p:nvPr/>
        </p:nvGrpSpPr>
        <p:grpSpPr>
          <a:xfrm>
            <a:off x="3440243" y="4160740"/>
            <a:ext cx="826953" cy="485776"/>
            <a:chOff x="0" y="0"/>
            <a:chExt cx="826952" cy="485775"/>
          </a:xfrm>
        </p:grpSpPr>
        <p:sp>
          <p:nvSpPr>
            <p:cNvPr id="1506" name="Rounded Rectangle"/>
            <p:cNvSpPr/>
            <p:nvPr/>
          </p:nvSpPr>
          <p:spPr>
            <a:xfrm>
              <a:off x="0" y="0"/>
              <a:ext cx="826953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07" name="Text"/>
            <p:cNvSpPr txBox="1"/>
            <p:nvPr/>
          </p:nvSpPr>
          <p:spPr>
            <a:xfrm>
              <a:off x="78958" y="107102"/>
              <a:ext cx="669036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511" name="Rechteck: abgerundete Ecken 86"/>
          <p:cNvGrpSpPr/>
          <p:nvPr/>
        </p:nvGrpSpPr>
        <p:grpSpPr>
          <a:xfrm>
            <a:off x="6281870" y="4157195"/>
            <a:ext cx="1544502" cy="485776"/>
            <a:chOff x="0" y="0"/>
            <a:chExt cx="1544500" cy="485775"/>
          </a:xfrm>
        </p:grpSpPr>
        <p:sp>
          <p:nvSpPr>
            <p:cNvPr id="1509" name="Rounded Rectangle"/>
            <p:cNvSpPr/>
            <p:nvPr/>
          </p:nvSpPr>
          <p:spPr>
            <a:xfrm>
              <a:off x="0" y="0"/>
              <a:ext cx="1544501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0" name="Text"/>
            <p:cNvSpPr txBox="1"/>
            <p:nvPr/>
          </p:nvSpPr>
          <p:spPr>
            <a:xfrm>
              <a:off x="78958" y="107102"/>
              <a:ext cx="1386585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514" name="Rechteck: abgerundete Ecken 87"/>
          <p:cNvGrpSpPr/>
          <p:nvPr/>
        </p:nvGrpSpPr>
        <p:grpSpPr>
          <a:xfrm>
            <a:off x="7500208" y="4839858"/>
            <a:ext cx="1166677" cy="485776"/>
            <a:chOff x="0" y="0"/>
            <a:chExt cx="1166675" cy="485775"/>
          </a:xfrm>
        </p:grpSpPr>
        <p:sp>
          <p:nvSpPr>
            <p:cNvPr id="1512" name="Rounded Rectangle"/>
            <p:cNvSpPr/>
            <p:nvPr/>
          </p:nvSpPr>
          <p:spPr>
            <a:xfrm>
              <a:off x="0" y="0"/>
              <a:ext cx="1166676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13" name="Text"/>
            <p:cNvSpPr txBox="1"/>
            <p:nvPr/>
          </p:nvSpPr>
          <p:spPr>
            <a:xfrm>
              <a:off x="78958" y="107102"/>
              <a:ext cx="1008760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bar>
                  </m:oMath>
                </m:oMathPara>
              </a14:m>
              <a:endParaRPr sz="1226"/>
            </a:p>
          </p:txBody>
        </p:sp>
      </p:grpSp>
      <p:grpSp>
        <p:nvGrpSpPr>
          <p:cNvPr id="1517" name="Rechteck: abgerundete Ecken 88"/>
          <p:cNvGrpSpPr/>
          <p:nvPr/>
        </p:nvGrpSpPr>
        <p:grpSpPr>
          <a:xfrm>
            <a:off x="5761175" y="4839858"/>
            <a:ext cx="1166676" cy="485776"/>
            <a:chOff x="0" y="0"/>
            <a:chExt cx="1166675" cy="485775"/>
          </a:xfrm>
        </p:grpSpPr>
        <p:sp>
          <p:nvSpPr>
            <p:cNvPr id="1515" name="Rounded Rectangle"/>
            <p:cNvSpPr/>
            <p:nvPr/>
          </p:nvSpPr>
          <p:spPr>
            <a:xfrm>
              <a:off x="0" y="0"/>
              <a:ext cx="1166676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16" name="Text"/>
            <p:cNvSpPr txBox="1"/>
            <p:nvPr/>
          </p:nvSpPr>
          <p:spPr>
            <a:xfrm>
              <a:off x="78959" y="107102"/>
              <a:ext cx="1008758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bar>
                  </m:oMath>
                </m:oMathPara>
              </a14:m>
              <a:endParaRPr sz="1226"/>
            </a:p>
          </p:txBody>
        </p:sp>
      </p:grpSp>
      <p:grpSp>
        <p:nvGrpSpPr>
          <p:cNvPr id="1520" name="Rechteck: abgerundete Ecken 89"/>
          <p:cNvGrpSpPr/>
          <p:nvPr/>
        </p:nvGrpSpPr>
        <p:grpSpPr>
          <a:xfrm>
            <a:off x="5909997" y="5450383"/>
            <a:ext cx="869031" cy="485776"/>
            <a:chOff x="0" y="0"/>
            <a:chExt cx="869029" cy="485775"/>
          </a:xfrm>
        </p:grpSpPr>
        <p:sp>
          <p:nvSpPr>
            <p:cNvPr id="1518" name="Rounded Rectangle"/>
            <p:cNvSpPr/>
            <p:nvPr/>
          </p:nvSpPr>
          <p:spPr>
            <a:xfrm>
              <a:off x="0" y="0"/>
              <a:ext cx="869030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19" name="Text"/>
            <p:cNvSpPr txBox="1"/>
            <p:nvPr/>
          </p:nvSpPr>
          <p:spPr>
            <a:xfrm>
              <a:off x="78959" y="107102"/>
              <a:ext cx="711112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sp>
        <p:nvSpPr>
          <p:cNvPr id="1521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erader Verbinder 58"/>
          <p:cNvSpPr/>
          <p:nvPr/>
        </p:nvSpPr>
        <p:spPr>
          <a:xfrm>
            <a:off x="5374950" y="1417141"/>
            <a:ext cx="1" cy="114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81" name="Gerader Verbinder 64"/>
          <p:cNvSpPr/>
          <p:nvPr/>
        </p:nvSpPr>
        <p:spPr>
          <a:xfrm>
            <a:off x="5373055" y="2036010"/>
            <a:ext cx="591" cy="11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82" name="Gerader Verbinder 67"/>
          <p:cNvSpPr/>
          <p:nvPr/>
        </p:nvSpPr>
        <p:spPr>
          <a:xfrm>
            <a:off x="5373041" y="2654892"/>
            <a:ext cx="618" cy="12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83" name="Gerader Verbinder 93"/>
          <p:cNvSpPr/>
          <p:nvPr/>
        </p:nvSpPr>
        <p:spPr>
          <a:xfrm>
            <a:off x="4408081" y="3280380"/>
            <a:ext cx="414956" cy="189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36" name="Gerader Verbinder 97"/>
          <p:cNvSpPr/>
          <p:nvPr/>
        </p:nvSpPr>
        <p:spPr>
          <a:xfrm>
            <a:off x="5374949" y="3270856"/>
            <a:ext cx="1801943" cy="20882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84" name="Gerader Verbinder 101"/>
          <p:cNvSpPr/>
          <p:nvPr/>
        </p:nvSpPr>
        <p:spPr>
          <a:xfrm>
            <a:off x="3854627" y="3974982"/>
            <a:ext cx="635" cy="1762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85" name="Gerader Verbinder 107"/>
          <p:cNvSpPr/>
          <p:nvPr/>
        </p:nvSpPr>
        <p:spPr>
          <a:xfrm>
            <a:off x="7054120" y="3974982"/>
            <a:ext cx="1" cy="17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86" name="Gerader Verbinder 110"/>
          <p:cNvSpPr/>
          <p:nvPr/>
        </p:nvSpPr>
        <p:spPr>
          <a:xfrm>
            <a:off x="6606887" y="4652495"/>
            <a:ext cx="184859" cy="17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87" name="Gerader Verbinder 113"/>
          <p:cNvSpPr/>
          <p:nvPr/>
        </p:nvSpPr>
        <p:spPr>
          <a:xfrm>
            <a:off x="7434747" y="4652495"/>
            <a:ext cx="268174" cy="17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88" name="Gerader Verbinder 116"/>
          <p:cNvSpPr/>
          <p:nvPr/>
        </p:nvSpPr>
        <p:spPr>
          <a:xfrm>
            <a:off x="6344512" y="5335158"/>
            <a:ext cx="1" cy="10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589" name="Gerader Verbinder 119"/>
          <p:cNvSpPr/>
          <p:nvPr/>
        </p:nvSpPr>
        <p:spPr>
          <a:xfrm>
            <a:off x="8083547" y="5335158"/>
            <a:ext cx="1" cy="10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545" name="Rechteck: abgerundete Ecken 14"/>
          <p:cNvGrpSpPr/>
          <p:nvPr/>
        </p:nvGrpSpPr>
        <p:grpSpPr>
          <a:xfrm>
            <a:off x="2526657" y="1540710"/>
            <a:ext cx="5696586" cy="485776"/>
            <a:chOff x="0" y="0"/>
            <a:chExt cx="5696584" cy="485775"/>
          </a:xfrm>
        </p:grpSpPr>
        <p:sp>
          <p:nvSpPr>
            <p:cNvPr id="1543" name="Rounded Rectangle"/>
            <p:cNvSpPr/>
            <p:nvPr/>
          </p:nvSpPr>
          <p:spPr>
            <a:xfrm>
              <a:off x="0" y="0"/>
              <a:ext cx="5696585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4" name="Text"/>
            <p:cNvSpPr txBox="1"/>
            <p:nvPr/>
          </p:nvSpPr>
          <p:spPr>
            <a:xfrm>
              <a:off x="78958" y="27403"/>
              <a:ext cx="5538668" cy="4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3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m:oMathPara>
              </a14:m>
              <a:endParaRPr sz="1226"/>
            </a:p>
          </p:txBody>
        </p:sp>
      </p:grpSp>
      <p:grpSp>
        <p:nvGrpSpPr>
          <p:cNvPr id="1548" name="Rechteck: abgerundete Ecken 49"/>
          <p:cNvGrpSpPr/>
          <p:nvPr/>
        </p:nvGrpSpPr>
        <p:grpSpPr>
          <a:xfrm>
            <a:off x="3998884" y="921841"/>
            <a:ext cx="2752132" cy="485776"/>
            <a:chOff x="0" y="0"/>
            <a:chExt cx="2752130" cy="485775"/>
          </a:xfrm>
        </p:grpSpPr>
        <p:sp>
          <p:nvSpPr>
            <p:cNvPr id="1546" name="Rounded Rectangle"/>
            <p:cNvSpPr/>
            <p:nvPr/>
          </p:nvSpPr>
          <p:spPr>
            <a:xfrm>
              <a:off x="0" y="0"/>
              <a:ext cx="2752131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7" name="Text"/>
            <p:cNvSpPr txBox="1"/>
            <p:nvPr/>
          </p:nvSpPr>
          <p:spPr>
            <a:xfrm>
              <a:off x="78959" y="98207"/>
              <a:ext cx="2594213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1551" name="Rechteck: abgerundete Ecken 61"/>
          <p:cNvGrpSpPr/>
          <p:nvPr/>
        </p:nvGrpSpPr>
        <p:grpSpPr>
          <a:xfrm>
            <a:off x="3356885" y="2159592"/>
            <a:ext cx="4029732" cy="485776"/>
            <a:chOff x="0" y="0"/>
            <a:chExt cx="4029731" cy="485775"/>
          </a:xfrm>
        </p:grpSpPr>
        <p:sp>
          <p:nvSpPr>
            <p:cNvPr id="1549" name="Rounded Rectangle"/>
            <p:cNvSpPr/>
            <p:nvPr/>
          </p:nvSpPr>
          <p:spPr>
            <a:xfrm>
              <a:off x="0" y="0"/>
              <a:ext cx="4029732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0" name="Text"/>
            <p:cNvSpPr txBox="1"/>
            <p:nvPr/>
          </p:nvSpPr>
          <p:spPr>
            <a:xfrm>
              <a:off x="78958" y="87325"/>
              <a:ext cx="3871815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egChr m:val="["/>
                            <m:endChr m:val="]"/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p>
                                  <m:e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xmlns:a="http://schemas.openxmlformats.org/drawingml/2006/main" sz="1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554" name="Rechteck: abgerundete Ecken 63"/>
          <p:cNvGrpSpPr/>
          <p:nvPr/>
        </p:nvGrpSpPr>
        <p:grpSpPr>
          <a:xfrm>
            <a:off x="4119693" y="2785080"/>
            <a:ext cx="2510511" cy="485776"/>
            <a:chOff x="0" y="0"/>
            <a:chExt cx="2510509" cy="485775"/>
          </a:xfrm>
        </p:grpSpPr>
        <p:sp>
          <p:nvSpPr>
            <p:cNvPr id="1552" name="Rounded Rectangle"/>
            <p:cNvSpPr/>
            <p:nvPr/>
          </p:nvSpPr>
          <p:spPr>
            <a:xfrm>
              <a:off x="0" y="0"/>
              <a:ext cx="2510510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3" name="Text"/>
            <p:cNvSpPr txBox="1"/>
            <p:nvPr/>
          </p:nvSpPr>
          <p:spPr>
            <a:xfrm>
              <a:off x="78958" y="87325"/>
              <a:ext cx="2352594" cy="311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e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2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bar>
                  </m:oMath>
                </m:oMathPara>
              </a14:m>
              <a:endParaRPr sz="1132"/>
            </a:p>
          </p:txBody>
        </p:sp>
      </p:grpSp>
      <p:grpSp>
        <p:nvGrpSpPr>
          <p:cNvPr id="1557" name="Rechteck: abgerundete Ecken 83"/>
          <p:cNvGrpSpPr/>
          <p:nvPr/>
        </p:nvGrpSpPr>
        <p:grpSpPr>
          <a:xfrm>
            <a:off x="2995744" y="3479682"/>
            <a:ext cx="1720851" cy="485776"/>
            <a:chOff x="0" y="0"/>
            <a:chExt cx="1720850" cy="485775"/>
          </a:xfrm>
        </p:grpSpPr>
        <p:sp>
          <p:nvSpPr>
            <p:cNvPr id="1555" name="Rounded Rectangle"/>
            <p:cNvSpPr/>
            <p:nvPr/>
          </p:nvSpPr>
          <p:spPr>
            <a:xfrm>
              <a:off x="0" y="0"/>
              <a:ext cx="1720850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56" name="Text"/>
            <p:cNvSpPr txBox="1"/>
            <p:nvPr/>
          </p:nvSpPr>
          <p:spPr>
            <a:xfrm>
              <a:off x="78958" y="78171"/>
              <a:ext cx="1562934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560" name="Rechteck: abgerundete Ecken 84"/>
          <p:cNvGrpSpPr/>
          <p:nvPr/>
        </p:nvGrpSpPr>
        <p:grpSpPr>
          <a:xfrm>
            <a:off x="6024695" y="3479682"/>
            <a:ext cx="2058853" cy="485776"/>
            <a:chOff x="0" y="0"/>
            <a:chExt cx="2058852" cy="485775"/>
          </a:xfrm>
        </p:grpSpPr>
        <p:sp>
          <p:nvSpPr>
            <p:cNvPr id="1558" name="Rounded Rectangle"/>
            <p:cNvSpPr/>
            <p:nvPr/>
          </p:nvSpPr>
          <p:spPr>
            <a:xfrm>
              <a:off x="0" y="0"/>
              <a:ext cx="2058853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59" name="Text"/>
            <p:cNvSpPr txBox="1"/>
            <p:nvPr/>
          </p:nvSpPr>
          <p:spPr>
            <a:xfrm>
              <a:off x="78958" y="78171"/>
              <a:ext cx="1900936" cy="329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xmlns:a="http://schemas.openxmlformats.org/drawingml/2006/main" sz="13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563" name="Rechteck: abgerundete Ecken 85"/>
          <p:cNvGrpSpPr/>
          <p:nvPr/>
        </p:nvGrpSpPr>
        <p:grpSpPr>
          <a:xfrm>
            <a:off x="3440243" y="4160740"/>
            <a:ext cx="826953" cy="485776"/>
            <a:chOff x="0" y="0"/>
            <a:chExt cx="826952" cy="485775"/>
          </a:xfrm>
        </p:grpSpPr>
        <p:sp>
          <p:nvSpPr>
            <p:cNvPr id="1561" name="Rounded Rectangle"/>
            <p:cNvSpPr/>
            <p:nvPr/>
          </p:nvSpPr>
          <p:spPr>
            <a:xfrm>
              <a:off x="0" y="0"/>
              <a:ext cx="826953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62" name="Text"/>
            <p:cNvSpPr txBox="1"/>
            <p:nvPr/>
          </p:nvSpPr>
          <p:spPr>
            <a:xfrm>
              <a:off x="78958" y="107102"/>
              <a:ext cx="669036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566" name="Rechteck: abgerundete Ecken 86"/>
          <p:cNvGrpSpPr/>
          <p:nvPr/>
        </p:nvGrpSpPr>
        <p:grpSpPr>
          <a:xfrm>
            <a:off x="6281870" y="4157195"/>
            <a:ext cx="1544502" cy="485776"/>
            <a:chOff x="0" y="0"/>
            <a:chExt cx="1544500" cy="485775"/>
          </a:xfrm>
        </p:grpSpPr>
        <p:sp>
          <p:nvSpPr>
            <p:cNvPr id="1564" name="Rounded Rectangle"/>
            <p:cNvSpPr/>
            <p:nvPr/>
          </p:nvSpPr>
          <p:spPr>
            <a:xfrm>
              <a:off x="0" y="0"/>
              <a:ext cx="1544501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5" name="Text"/>
            <p:cNvSpPr txBox="1"/>
            <p:nvPr/>
          </p:nvSpPr>
          <p:spPr>
            <a:xfrm>
              <a:off x="78958" y="107102"/>
              <a:ext cx="1386585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bar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569" name="Rechteck: abgerundete Ecken 87"/>
          <p:cNvGrpSpPr/>
          <p:nvPr/>
        </p:nvGrpSpPr>
        <p:grpSpPr>
          <a:xfrm>
            <a:off x="7500208" y="4839858"/>
            <a:ext cx="1166677" cy="485776"/>
            <a:chOff x="0" y="0"/>
            <a:chExt cx="1166675" cy="485775"/>
          </a:xfrm>
        </p:grpSpPr>
        <p:sp>
          <p:nvSpPr>
            <p:cNvPr id="1567" name="Rounded Rectangle"/>
            <p:cNvSpPr/>
            <p:nvPr/>
          </p:nvSpPr>
          <p:spPr>
            <a:xfrm>
              <a:off x="0" y="0"/>
              <a:ext cx="1166676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68" name="Text"/>
            <p:cNvSpPr txBox="1"/>
            <p:nvPr/>
          </p:nvSpPr>
          <p:spPr>
            <a:xfrm>
              <a:off x="78958" y="107102"/>
              <a:ext cx="1008760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bar>
                  </m:oMath>
                </m:oMathPara>
              </a14:m>
              <a:endParaRPr sz="1226"/>
            </a:p>
          </p:txBody>
        </p:sp>
      </p:grpSp>
      <p:grpSp>
        <p:nvGrpSpPr>
          <p:cNvPr id="1572" name="Rechteck: abgerundete Ecken 88"/>
          <p:cNvGrpSpPr/>
          <p:nvPr/>
        </p:nvGrpSpPr>
        <p:grpSpPr>
          <a:xfrm>
            <a:off x="5761175" y="4839858"/>
            <a:ext cx="1166676" cy="485776"/>
            <a:chOff x="0" y="0"/>
            <a:chExt cx="1166675" cy="485775"/>
          </a:xfrm>
        </p:grpSpPr>
        <p:sp>
          <p:nvSpPr>
            <p:cNvPr id="1570" name="Rounded Rectangle"/>
            <p:cNvSpPr/>
            <p:nvPr/>
          </p:nvSpPr>
          <p:spPr>
            <a:xfrm>
              <a:off x="0" y="0"/>
              <a:ext cx="1166676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71" name="Text"/>
            <p:cNvSpPr txBox="1"/>
            <p:nvPr/>
          </p:nvSpPr>
          <p:spPr>
            <a:xfrm>
              <a:off x="78959" y="107102"/>
              <a:ext cx="1008758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∥</m:t>
                    </m:r>
                    <m:bar>
                      <m:barPr>
                        <m:ctrlP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3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3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bar>
                  </m:oMath>
                </m:oMathPara>
              </a14:m>
              <a:endParaRPr sz="1226"/>
            </a:p>
          </p:txBody>
        </p:sp>
      </p:grpSp>
      <p:grpSp>
        <p:nvGrpSpPr>
          <p:cNvPr id="1575" name="Rechteck: abgerundete Ecken 89"/>
          <p:cNvGrpSpPr/>
          <p:nvPr/>
        </p:nvGrpSpPr>
        <p:grpSpPr>
          <a:xfrm>
            <a:off x="5909997" y="5450383"/>
            <a:ext cx="869031" cy="485776"/>
            <a:chOff x="0" y="0"/>
            <a:chExt cx="869029" cy="485775"/>
          </a:xfrm>
        </p:grpSpPr>
        <p:sp>
          <p:nvSpPr>
            <p:cNvPr id="1573" name="Rounded Rectangle"/>
            <p:cNvSpPr/>
            <p:nvPr/>
          </p:nvSpPr>
          <p:spPr>
            <a:xfrm>
              <a:off x="0" y="0"/>
              <a:ext cx="869030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74" name="Text"/>
            <p:cNvSpPr txBox="1"/>
            <p:nvPr/>
          </p:nvSpPr>
          <p:spPr>
            <a:xfrm>
              <a:off x="78959" y="107102"/>
              <a:ext cx="711112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grpSp>
        <p:nvGrpSpPr>
          <p:cNvPr id="1578" name="Rechteck: abgerundete Ecken 90"/>
          <p:cNvGrpSpPr/>
          <p:nvPr/>
        </p:nvGrpSpPr>
        <p:grpSpPr>
          <a:xfrm>
            <a:off x="7649032" y="5450383"/>
            <a:ext cx="869031" cy="485776"/>
            <a:chOff x="0" y="0"/>
            <a:chExt cx="869029" cy="485775"/>
          </a:xfrm>
        </p:grpSpPr>
        <p:sp>
          <p:nvSpPr>
            <p:cNvPr id="1576" name="Rounded Rectangle"/>
            <p:cNvSpPr/>
            <p:nvPr/>
          </p:nvSpPr>
          <p:spPr>
            <a:xfrm>
              <a:off x="0" y="0"/>
              <a:ext cx="869030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577" name="Text"/>
            <p:cNvSpPr txBox="1"/>
            <p:nvPr/>
          </p:nvSpPr>
          <p:spPr>
            <a:xfrm>
              <a:off x="78959" y="107102"/>
              <a:ext cx="711112" cy="271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p>
                      <m:e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226"/>
            </a:p>
          </p:txBody>
        </p:sp>
      </p:grpSp>
      <p:sp>
        <p:nvSpPr>
          <p:cNvPr id="1579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Adequacy</a:t>
            </a:r>
          </a:p>
        </p:txBody>
      </p:sp>
      <p:grpSp>
        <p:nvGrpSpPr>
          <p:cNvPr id="1594" name="Rechteck: abgerundete Ecken 7"/>
          <p:cNvGrpSpPr/>
          <p:nvPr/>
        </p:nvGrpSpPr>
        <p:grpSpPr>
          <a:xfrm>
            <a:off x="3324225" y="2647950"/>
            <a:ext cx="2495550" cy="781050"/>
            <a:chOff x="0" y="0"/>
            <a:chExt cx="2495550" cy="781050"/>
          </a:xfrm>
        </p:grpSpPr>
        <p:sp>
          <p:nvSpPr>
            <p:cNvPr id="1592" name="Rounded Rectangle"/>
            <p:cNvSpPr/>
            <p:nvPr/>
          </p:nvSpPr>
          <p:spPr>
            <a:xfrm>
              <a:off x="0" y="0"/>
              <a:ext cx="2495550" cy="78105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3" name="P has wss in   for all"/>
            <p:cNvSpPr txBox="1"/>
            <p:nvPr/>
          </p:nvSpPr>
          <p:spPr>
            <a:xfrm>
              <a:off x="93373" y="98346"/>
              <a:ext cx="2308805" cy="584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P</a:t>
              </a:r>
              <a:r>
                <a:rPr b="0"/>
                <a:t> has wss in </a:t>
              </a:r>
              <a14:m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ℐ</m:t>
                      </m:r>
                    </m:sub>
                  </m:sSub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e>
                  </m:d>
                </m:oMath>
              </a14:m>
              <a:br>
                <a:rPr b="0" sz="1698"/>
              </a:br>
              <a:r>
                <a:rPr b="0" sz="1300"/>
                <a:t>for all </a:t>
              </a:r>
              <a14:m>
                <m:oMath>
                  <m:r>
                    <a:rPr xmlns:a="http://schemas.openxmlformats.org/drawingml/2006/main" sz="1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ℐ</m:t>
                  </m:r>
                </m:oMath>
              </a14:m>
              <a:endParaRPr sz="1226"/>
            </a:p>
          </p:txBody>
        </p:sp>
      </p:grpSp>
      <p:grpSp>
        <p:nvGrpSpPr>
          <p:cNvPr id="1597" name="Rechteck: abgerundete Ecken 8"/>
          <p:cNvGrpSpPr/>
          <p:nvPr/>
        </p:nvGrpSpPr>
        <p:grpSpPr>
          <a:xfrm>
            <a:off x="3324225" y="4494614"/>
            <a:ext cx="2495550" cy="781051"/>
            <a:chOff x="0" y="0"/>
            <a:chExt cx="2495550" cy="781050"/>
          </a:xfrm>
        </p:grpSpPr>
        <p:sp>
          <p:nvSpPr>
            <p:cNvPr id="1595" name="Rounded Rectangle"/>
            <p:cNvSpPr/>
            <p:nvPr/>
          </p:nvSpPr>
          <p:spPr>
            <a:xfrm>
              <a:off x="0" y="0"/>
              <a:ext cx="2495550" cy="78105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6" name="P has a ws in"/>
            <p:cNvSpPr txBox="1"/>
            <p:nvPr/>
          </p:nvSpPr>
          <p:spPr>
            <a:xfrm>
              <a:off x="93373" y="202816"/>
              <a:ext cx="2308805" cy="375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P</a:t>
              </a:r>
              <a:r>
                <a:rPr b="0"/>
                <a:t> has a ws in </a:t>
              </a:r>
              <a14:m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P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e>
                  </m:d>
                </m:oMath>
              </a14:m>
              <a:endParaRPr sz="1698"/>
            </a:p>
          </p:txBody>
        </p:sp>
      </p:grpSp>
      <p:sp>
        <p:nvSpPr>
          <p:cNvPr id="1598" name="Pfeil: nach oben und unten 2"/>
          <p:cNvSpPr/>
          <p:nvPr/>
        </p:nvSpPr>
        <p:spPr>
          <a:xfrm>
            <a:off x="4419600" y="3429000"/>
            <a:ext cx="304800" cy="1065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089"/>
                </a:moveTo>
                <a:lnTo>
                  <a:pt x="10800" y="0"/>
                </a:lnTo>
                <a:lnTo>
                  <a:pt x="21600" y="3089"/>
                </a:lnTo>
                <a:lnTo>
                  <a:pt x="16200" y="3089"/>
                </a:lnTo>
                <a:lnTo>
                  <a:pt x="16200" y="18511"/>
                </a:lnTo>
                <a:lnTo>
                  <a:pt x="21600" y="18511"/>
                </a:lnTo>
                <a:lnTo>
                  <a:pt x="10800" y="21600"/>
                </a:lnTo>
                <a:lnTo>
                  <a:pt x="0" y="18511"/>
                </a:lnTo>
                <a:lnTo>
                  <a:pt x="5400" y="18511"/>
                </a:lnTo>
                <a:lnTo>
                  <a:pt x="5400" y="308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Flussdiagramm: Sortieren 5"/>
          <p:cNvSpPr/>
          <p:nvPr/>
        </p:nvSpPr>
        <p:spPr>
          <a:xfrm rot="16200000">
            <a:off x="4480964" y="2261637"/>
            <a:ext cx="182074" cy="1504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grpSp>
        <p:nvGrpSpPr>
          <p:cNvPr id="1603" name="Pfeil: nach unten 4"/>
          <p:cNvGrpSpPr/>
          <p:nvPr/>
        </p:nvGrpSpPr>
        <p:grpSpPr>
          <a:xfrm>
            <a:off x="6424931" y="3390899"/>
            <a:ext cx="294641" cy="1065616"/>
            <a:chOff x="0" y="0"/>
            <a:chExt cx="294640" cy="1065614"/>
          </a:xfrm>
        </p:grpSpPr>
        <p:sp>
          <p:nvSpPr>
            <p:cNvPr id="1601" name="Shape"/>
            <p:cNvSpPr/>
            <p:nvPr/>
          </p:nvSpPr>
          <p:spPr>
            <a:xfrm rot="10800000">
              <a:off x="4445" y="-1"/>
              <a:ext cx="285751" cy="1065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704"/>
                  </a:moveTo>
                  <a:lnTo>
                    <a:pt x="5400" y="1870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704"/>
                  </a:lnTo>
                  <a:lnTo>
                    <a:pt x="21600" y="1870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2" name="extract"/>
            <p:cNvSpPr txBox="1"/>
            <p:nvPr/>
          </p:nvSpPr>
          <p:spPr>
            <a:xfrm rot="16200000">
              <a:off x="-304049" y="421205"/>
              <a:ext cx="902738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extract</a:t>
              </a:r>
            </a:p>
          </p:txBody>
        </p:sp>
      </p:grpSp>
      <p:grpSp>
        <p:nvGrpSpPr>
          <p:cNvPr id="1606" name="Pfeil: nach unten 3"/>
          <p:cNvGrpSpPr/>
          <p:nvPr/>
        </p:nvGrpSpPr>
        <p:grpSpPr>
          <a:xfrm>
            <a:off x="2424429" y="3390899"/>
            <a:ext cx="294641" cy="1065616"/>
            <a:chOff x="0" y="0"/>
            <a:chExt cx="294640" cy="1065614"/>
          </a:xfrm>
        </p:grpSpPr>
        <p:sp>
          <p:nvSpPr>
            <p:cNvPr id="1604" name="Shape"/>
            <p:cNvSpPr/>
            <p:nvPr/>
          </p:nvSpPr>
          <p:spPr>
            <a:xfrm rot="10800000">
              <a:off x="4445" y="-1"/>
              <a:ext cx="285751" cy="1065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704"/>
                  </a:moveTo>
                  <a:lnTo>
                    <a:pt x="5400" y="1870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704"/>
                  </a:lnTo>
                  <a:lnTo>
                    <a:pt x="21600" y="1870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5" name="extract"/>
            <p:cNvSpPr txBox="1"/>
            <p:nvPr/>
          </p:nvSpPr>
          <p:spPr>
            <a:xfrm rot="16200000">
              <a:off x="-304049" y="421205"/>
              <a:ext cx="902738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extract</a:t>
              </a:r>
            </a:p>
          </p:txBody>
        </p:sp>
      </p:grpSp>
      <p:sp>
        <p:nvSpPr>
          <p:cNvPr id="1607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Adequacy</a:t>
            </a:r>
          </a:p>
        </p:txBody>
      </p:sp>
      <p:grpSp>
        <p:nvGrpSpPr>
          <p:cNvPr id="1610" name="Rechteck: abgerundete Ecken 7"/>
          <p:cNvGrpSpPr/>
          <p:nvPr/>
        </p:nvGrpSpPr>
        <p:grpSpPr>
          <a:xfrm>
            <a:off x="1323975" y="2609850"/>
            <a:ext cx="2495550" cy="781050"/>
            <a:chOff x="0" y="0"/>
            <a:chExt cx="2495550" cy="781050"/>
          </a:xfrm>
        </p:grpSpPr>
        <p:sp>
          <p:nvSpPr>
            <p:cNvPr id="1608" name="Rounded Rectangle"/>
            <p:cNvSpPr/>
            <p:nvPr/>
          </p:nvSpPr>
          <p:spPr>
            <a:xfrm>
              <a:off x="0" y="0"/>
              <a:ext cx="2495550" cy="78105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9" name="P has wss in   for all"/>
            <p:cNvSpPr txBox="1"/>
            <p:nvPr/>
          </p:nvSpPr>
          <p:spPr>
            <a:xfrm>
              <a:off x="93373" y="86762"/>
              <a:ext cx="2308805" cy="607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P</a:t>
              </a:r>
              <a:r>
                <a:rPr b="0"/>
                <a:t> has wss in </a:t>
              </a:r>
              <a14:m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ℐ</m:t>
                      </m:r>
                    </m:sub>
                  </m:sSub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e>
                  </m:d>
                </m:oMath>
              </a14:m>
              <a:br>
                <a:rPr b="0" sz="1698"/>
              </a:br>
              <a:r>
                <a:rPr b="0" sz="1300"/>
                <a:t>for all </a:t>
              </a:r>
              <a14:m>
                <m:oMath>
                  <m:r>
                    <a:rPr xmlns:a="http://schemas.openxmlformats.org/drawingml/2006/main" sz="1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ℐ</m:t>
                  </m:r>
                </m:oMath>
              </a14:m>
              <a:endParaRPr sz="1226"/>
            </a:p>
          </p:txBody>
        </p:sp>
      </p:grpSp>
      <p:grpSp>
        <p:nvGrpSpPr>
          <p:cNvPr id="1613" name="Rechteck: abgerundete Ecken 8"/>
          <p:cNvGrpSpPr/>
          <p:nvPr/>
        </p:nvGrpSpPr>
        <p:grpSpPr>
          <a:xfrm>
            <a:off x="1323975" y="4456514"/>
            <a:ext cx="2495550" cy="781051"/>
            <a:chOff x="0" y="0"/>
            <a:chExt cx="2495550" cy="781050"/>
          </a:xfrm>
        </p:grpSpPr>
        <p:sp>
          <p:nvSpPr>
            <p:cNvPr id="1611" name="Rounded Rectangle"/>
            <p:cNvSpPr/>
            <p:nvPr/>
          </p:nvSpPr>
          <p:spPr>
            <a:xfrm>
              <a:off x="0" y="0"/>
              <a:ext cx="2495550" cy="78105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2" name="P has a ws in"/>
            <p:cNvSpPr txBox="1"/>
            <p:nvPr/>
          </p:nvSpPr>
          <p:spPr>
            <a:xfrm>
              <a:off x="93373" y="190015"/>
              <a:ext cx="2308805" cy="4010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P</a:t>
              </a:r>
              <a:r>
                <a:rPr b="0"/>
                <a:t> has a ws in </a:t>
              </a:r>
              <a14:m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P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e>
                  </m:d>
                </m:oMath>
              </a14:m>
              <a:endParaRPr sz="1698"/>
            </a:p>
          </p:txBody>
        </p:sp>
      </p:grpSp>
      <p:grpSp>
        <p:nvGrpSpPr>
          <p:cNvPr id="1616" name="Rechteck: abgerundete Ecken 9"/>
          <p:cNvGrpSpPr/>
          <p:nvPr/>
        </p:nvGrpSpPr>
        <p:grpSpPr>
          <a:xfrm>
            <a:off x="5324476" y="2609850"/>
            <a:ext cx="2495551" cy="781050"/>
            <a:chOff x="0" y="0"/>
            <a:chExt cx="2495550" cy="781050"/>
          </a:xfrm>
        </p:grpSpPr>
        <p:sp>
          <p:nvSpPr>
            <p:cNvPr id="1614" name="Rounded Rectangle"/>
            <p:cNvSpPr/>
            <p:nvPr/>
          </p:nvSpPr>
          <p:spPr>
            <a:xfrm>
              <a:off x="0" y="0"/>
              <a:ext cx="2495550" cy="78105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5" name="O has a ws in   for some"/>
            <p:cNvSpPr txBox="1"/>
            <p:nvPr/>
          </p:nvSpPr>
          <p:spPr>
            <a:xfrm>
              <a:off x="93373" y="86762"/>
              <a:ext cx="2308805" cy="607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O</a:t>
              </a:r>
              <a:r>
                <a:rPr b="0"/>
                <a:t> has a ws in </a:t>
              </a:r>
              <a14:m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ℐ</m:t>
                      </m:r>
                    </m:sub>
                  </m:sSub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e>
                  </m:d>
                </m:oMath>
              </a14:m>
              <a:br>
                <a:rPr b="0" sz="1698"/>
              </a:br>
              <a:r>
                <a:rPr b="0" sz="1300"/>
                <a:t>for some </a:t>
              </a:r>
              <a14:m>
                <m:oMath>
                  <m:r>
                    <a:rPr xmlns:a="http://schemas.openxmlformats.org/drawingml/2006/main" sz="1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ℐ</m:t>
                  </m:r>
                </m:oMath>
              </a14:m>
              <a:endParaRPr sz="1226"/>
            </a:p>
          </p:txBody>
        </p:sp>
      </p:grpSp>
      <p:grpSp>
        <p:nvGrpSpPr>
          <p:cNvPr id="1619" name="Rechteck: abgerundete Ecken 10"/>
          <p:cNvGrpSpPr/>
          <p:nvPr/>
        </p:nvGrpSpPr>
        <p:grpSpPr>
          <a:xfrm>
            <a:off x="5324476" y="4456514"/>
            <a:ext cx="2495551" cy="781051"/>
            <a:chOff x="0" y="0"/>
            <a:chExt cx="2495550" cy="781050"/>
          </a:xfrm>
        </p:grpSpPr>
        <p:sp>
          <p:nvSpPr>
            <p:cNvPr id="1617" name="Rounded Rectangle"/>
            <p:cNvSpPr/>
            <p:nvPr/>
          </p:nvSpPr>
          <p:spPr>
            <a:xfrm>
              <a:off x="0" y="0"/>
              <a:ext cx="2495550" cy="78105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8" name="O has a ws in"/>
            <p:cNvSpPr txBox="1"/>
            <p:nvPr/>
          </p:nvSpPr>
          <p:spPr>
            <a:xfrm>
              <a:off x="93373" y="190015"/>
              <a:ext cx="2308805" cy="4010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O</a:t>
              </a:r>
              <a:r>
                <a:rPr b="0"/>
                <a:t> has a ws in </a:t>
              </a:r>
              <a14:m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P</m:t>
                  </m:r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e>
                  </m:d>
                </m:oMath>
              </a14:m>
              <a:endParaRPr sz="1698"/>
            </a:p>
          </p:txBody>
        </p:sp>
      </p:grpSp>
      <p:sp>
        <p:nvSpPr>
          <p:cNvPr id="1620" name="Flussdiagramm: Sortieren 6"/>
          <p:cNvSpPr/>
          <p:nvPr/>
        </p:nvSpPr>
        <p:spPr>
          <a:xfrm rot="16200000">
            <a:off x="4480964" y="4094562"/>
            <a:ext cx="182074" cy="1504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5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6" grpId="3"/>
      <p:bldP build="whole" bldLvl="1" animBg="1" rev="0" advAuto="0" spid="1603" grpId="5"/>
      <p:bldP build="whole" bldLvl="1" animBg="1" rev="0" advAuto="0" spid="1619" grpId="4"/>
      <p:bldP build="whole" bldLvl="1" animBg="1" rev="0" advAuto="0" spid="1620" grpId="2"/>
      <p:bldP build="whole" bldLvl="1" animBg="1" rev="0" advAuto="0" spid="160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Hintikka‘s Semantic Game</a:t>
            </a:r>
          </a:p>
        </p:txBody>
      </p:sp>
      <p:grpSp>
        <p:nvGrpSpPr>
          <p:cNvPr id="121" name="Oval 7"/>
          <p:cNvGrpSpPr/>
          <p:nvPr/>
        </p:nvGrpSpPr>
        <p:grpSpPr>
          <a:xfrm>
            <a:off x="3551899" y="2042554"/>
            <a:ext cx="288979" cy="297151"/>
            <a:chOff x="0" y="0"/>
            <a:chExt cx="288978" cy="297149"/>
          </a:xfrm>
        </p:grpSpPr>
        <p:sp>
          <p:nvSpPr>
            <p:cNvPr id="119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</a:p>
          </p:txBody>
        </p:sp>
        <p:sp>
          <p:nvSpPr>
            <p:cNvPr id="120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124" name="Oval 12"/>
          <p:cNvGrpSpPr/>
          <p:nvPr/>
        </p:nvGrpSpPr>
        <p:grpSpPr>
          <a:xfrm>
            <a:off x="3551899" y="2689311"/>
            <a:ext cx="288979" cy="297151"/>
            <a:chOff x="0" y="0"/>
            <a:chExt cx="288978" cy="297149"/>
          </a:xfrm>
        </p:grpSpPr>
        <p:sp>
          <p:nvSpPr>
            <p:cNvPr id="122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</a:p>
          </p:txBody>
        </p:sp>
        <p:sp>
          <p:nvSpPr>
            <p:cNvPr id="123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141" name="Gerade Verbindung 13"/>
          <p:cNvSpPr/>
          <p:nvPr/>
        </p:nvSpPr>
        <p:spPr>
          <a:xfrm>
            <a:off x="3696388" y="2344973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28" name="Oval 14"/>
          <p:cNvGrpSpPr/>
          <p:nvPr/>
        </p:nvGrpSpPr>
        <p:grpSpPr>
          <a:xfrm>
            <a:off x="4051875" y="2042554"/>
            <a:ext cx="288979" cy="297151"/>
            <a:chOff x="0" y="0"/>
            <a:chExt cx="288978" cy="297149"/>
          </a:xfrm>
        </p:grpSpPr>
        <p:sp>
          <p:nvSpPr>
            <p:cNvPr id="126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</a:p>
          </p:txBody>
        </p:sp>
        <p:sp>
          <p:nvSpPr>
            <p:cNvPr id="127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131" name="Oval 17"/>
          <p:cNvGrpSpPr/>
          <p:nvPr/>
        </p:nvGrpSpPr>
        <p:grpSpPr>
          <a:xfrm>
            <a:off x="4051875" y="2689311"/>
            <a:ext cx="288979" cy="297151"/>
            <a:chOff x="0" y="0"/>
            <a:chExt cx="288978" cy="297149"/>
          </a:xfrm>
        </p:grpSpPr>
        <p:sp>
          <p:nvSpPr>
            <p:cNvPr id="129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</a:p>
          </p:txBody>
        </p:sp>
        <p:sp>
          <p:nvSpPr>
            <p:cNvPr id="130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142" name="Gerade Verbindung 18"/>
          <p:cNvSpPr/>
          <p:nvPr/>
        </p:nvSpPr>
        <p:spPr>
          <a:xfrm>
            <a:off x="4196364" y="2344973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35" name="Oval 19"/>
          <p:cNvGrpSpPr/>
          <p:nvPr/>
        </p:nvGrpSpPr>
        <p:grpSpPr>
          <a:xfrm>
            <a:off x="4585684" y="2042554"/>
            <a:ext cx="288979" cy="297151"/>
            <a:chOff x="0" y="0"/>
            <a:chExt cx="288978" cy="297149"/>
          </a:xfrm>
        </p:grpSpPr>
        <p:sp>
          <p:nvSpPr>
            <p:cNvPr id="133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134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138" name="Oval 20"/>
          <p:cNvGrpSpPr/>
          <p:nvPr/>
        </p:nvGrpSpPr>
        <p:grpSpPr>
          <a:xfrm>
            <a:off x="4585684" y="2689311"/>
            <a:ext cx="288979" cy="297151"/>
            <a:chOff x="0" y="0"/>
            <a:chExt cx="288978" cy="297149"/>
          </a:xfrm>
        </p:grpSpPr>
        <p:sp>
          <p:nvSpPr>
            <p:cNvPr id="136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</a:p>
          </p:txBody>
        </p:sp>
        <p:sp>
          <p:nvSpPr>
            <p:cNvPr id="137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143" name="Gerade Verbindung 21"/>
          <p:cNvSpPr/>
          <p:nvPr/>
        </p:nvSpPr>
        <p:spPr>
          <a:xfrm>
            <a:off x="4730173" y="2344973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40" name="Textfeld 22"/>
          <p:cNvSpPr txBox="1"/>
          <p:nvPr/>
        </p:nvSpPr>
        <p:spPr>
          <a:xfrm rot="16200000">
            <a:off x="5035898" y="2433354"/>
            <a:ext cx="29033" cy="1623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⋮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Titel 1"/>
          <p:cNvSpPr txBox="1"/>
          <p:nvPr>
            <p:ph type="title"/>
          </p:nvPr>
        </p:nvSpPr>
        <p:spPr>
          <a:xfrm>
            <a:off x="212240" y="1322400"/>
            <a:ext cx="2186865" cy="1928799"/>
          </a:xfrm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Example (of a proof)</a:t>
            </a:r>
          </a:p>
        </p:txBody>
      </p:sp>
      <p:sp>
        <p:nvSpPr>
          <p:cNvPr id="1623" name="Textfeld 3"/>
          <p:cNvSpPr txBox="1"/>
          <p:nvPr/>
        </p:nvSpPr>
        <p:spPr>
          <a:xfrm>
            <a:off x="4181012" y="4627548"/>
            <a:ext cx="2423034" cy="3046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m:oMathPara>
            </a14:m>
            <a:endParaRPr sz="1300"/>
          </a:p>
        </p:txBody>
      </p:sp>
      <p:sp>
        <p:nvSpPr>
          <p:cNvPr id="1624" name="Textfeld 5"/>
          <p:cNvSpPr txBox="1"/>
          <p:nvPr/>
        </p:nvSpPr>
        <p:spPr>
          <a:xfrm>
            <a:off x="3419887" y="4225757"/>
            <a:ext cx="5118245" cy="3395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["/>
                          <m:endChr m:val="]"/>
                        </m:dPr>
                        <m:e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e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e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["/>
                          <m:endChr m:val="]"/>
                        </m:dPr>
                        <m:e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e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e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e>
                  </m:bar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d>
                </m:oMath>
              </m:oMathPara>
            </a14:m>
            <a:endParaRPr sz="1300"/>
          </a:p>
        </p:txBody>
      </p:sp>
      <p:sp>
        <p:nvSpPr>
          <p:cNvPr id="1625" name="Textfeld 7"/>
          <p:cNvSpPr txBox="1"/>
          <p:nvPr/>
        </p:nvSpPr>
        <p:spPr>
          <a:xfrm>
            <a:off x="3950092" y="3848477"/>
            <a:ext cx="3660704" cy="33953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d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bar>
                    <m:bar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["/>
                          <m:endChr m:val="]"/>
                        </m:dPr>
                        <m:e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e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e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egChr m:val="["/>
                          <m:endChr m:val="]"/>
                        </m:dPr>
                        <m:e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e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e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xmlns:a="http://schemas.openxmlformats.org/drawingml/2006/main" sz="13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e>
                  </m:bar>
                </m:oMath>
              </m:oMathPara>
            </a14:m>
            <a:endParaRPr sz="1300"/>
          </a:p>
        </p:txBody>
      </p:sp>
      <p:sp>
        <p:nvSpPr>
          <p:cNvPr id="1626" name="Textfeld 9"/>
          <p:cNvSpPr txBox="1"/>
          <p:nvPr/>
        </p:nvSpPr>
        <p:spPr>
          <a:xfrm>
            <a:off x="4534268" y="3454308"/>
            <a:ext cx="2178375" cy="2379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d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bar>
                    <m:bar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e>
                  </m:bar>
                </m:oMath>
              </m:oMathPara>
            </a14:m>
            <a:endParaRPr sz="1300"/>
          </a:p>
        </p:txBody>
      </p:sp>
      <p:sp>
        <p:nvSpPr>
          <p:cNvPr id="1627" name="Textfeld 11"/>
          <p:cNvSpPr txBox="1"/>
          <p:nvPr/>
        </p:nvSpPr>
        <p:spPr>
          <a:xfrm>
            <a:off x="3484051" y="3115517"/>
            <a:ext cx="1347554" cy="2379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bar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1300"/>
          </a:p>
        </p:txBody>
      </p:sp>
      <p:sp>
        <p:nvSpPr>
          <p:cNvPr id="1628" name="Textfeld 13"/>
          <p:cNvSpPr txBox="1"/>
          <p:nvPr/>
        </p:nvSpPr>
        <p:spPr>
          <a:xfrm>
            <a:off x="6363078" y="3127562"/>
            <a:ext cx="1675488" cy="23799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bar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∨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1300"/>
          </a:p>
        </p:txBody>
      </p:sp>
      <p:sp>
        <p:nvSpPr>
          <p:cNvPr id="1629" name="Textfeld 16"/>
          <p:cNvSpPr txBox="1"/>
          <p:nvPr/>
        </p:nvSpPr>
        <p:spPr>
          <a:xfrm>
            <a:off x="3903204" y="2814884"/>
            <a:ext cx="509247" cy="1564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1300"/>
          </a:p>
        </p:txBody>
      </p:sp>
      <p:sp>
        <p:nvSpPr>
          <p:cNvPr id="1630" name="Textfeld 20"/>
          <p:cNvSpPr txBox="1"/>
          <p:nvPr/>
        </p:nvSpPr>
        <p:spPr>
          <a:xfrm>
            <a:off x="6661373" y="2787850"/>
            <a:ext cx="1173373" cy="1649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bar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∨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1300"/>
          </a:p>
        </p:txBody>
      </p:sp>
      <p:sp>
        <p:nvSpPr>
          <p:cNvPr id="1631" name="Textfeld 22"/>
          <p:cNvSpPr txBox="1"/>
          <p:nvPr/>
        </p:nvSpPr>
        <p:spPr>
          <a:xfrm>
            <a:off x="6057333" y="2472796"/>
            <a:ext cx="836816" cy="1649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bar>
                    <m:bar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e>
                  </m:bar>
                </m:oMath>
              </m:oMathPara>
            </a14:m>
            <a:endParaRPr sz="1300"/>
          </a:p>
        </p:txBody>
      </p:sp>
      <p:sp>
        <p:nvSpPr>
          <p:cNvPr id="1632" name="Textfeld 24"/>
          <p:cNvSpPr txBox="1"/>
          <p:nvPr/>
        </p:nvSpPr>
        <p:spPr>
          <a:xfrm>
            <a:off x="7765964" y="2472796"/>
            <a:ext cx="828561" cy="1649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bar>
                    <m:bar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e>
                  </m:bar>
                </m:oMath>
              </m:oMathPara>
            </a14:m>
            <a:endParaRPr sz="1300"/>
          </a:p>
        </p:txBody>
      </p:sp>
      <p:sp>
        <p:nvSpPr>
          <p:cNvPr id="1633" name="Textfeld 26"/>
          <p:cNvSpPr txBox="1"/>
          <p:nvPr/>
        </p:nvSpPr>
        <p:spPr>
          <a:xfrm>
            <a:off x="6227693" y="2208360"/>
            <a:ext cx="496096" cy="1564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m:oMathPara>
            </a14:m>
            <a:endParaRPr sz="1300"/>
          </a:p>
        </p:txBody>
      </p:sp>
      <p:sp>
        <p:nvSpPr>
          <p:cNvPr id="1634" name="Textfeld 28"/>
          <p:cNvSpPr txBox="1"/>
          <p:nvPr/>
        </p:nvSpPr>
        <p:spPr>
          <a:xfrm>
            <a:off x="7905996" y="2216485"/>
            <a:ext cx="480519" cy="1564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∥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1300"/>
          </a:p>
        </p:txBody>
      </p:sp>
      <p:sp>
        <p:nvSpPr>
          <p:cNvPr id="1635" name="Gerader Verbinder 30"/>
          <p:cNvSpPr/>
          <p:nvPr/>
        </p:nvSpPr>
        <p:spPr>
          <a:xfrm>
            <a:off x="3269193" y="4593134"/>
            <a:ext cx="5354107" cy="34417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36" name="Gerader Verbinder 32"/>
          <p:cNvSpPr/>
          <p:nvPr/>
        </p:nvSpPr>
        <p:spPr>
          <a:xfrm>
            <a:off x="3821979" y="4205887"/>
            <a:ext cx="4045673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37" name="Gerader Verbinder 36"/>
          <p:cNvSpPr/>
          <p:nvPr/>
        </p:nvSpPr>
        <p:spPr>
          <a:xfrm>
            <a:off x="4419600" y="3770500"/>
            <a:ext cx="2355850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38" name="Gerader Verbinder 38"/>
          <p:cNvSpPr/>
          <p:nvPr/>
        </p:nvSpPr>
        <p:spPr>
          <a:xfrm>
            <a:off x="3369694" y="3450144"/>
            <a:ext cx="4771007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39" name="Gerader Verbinder 40"/>
          <p:cNvSpPr/>
          <p:nvPr/>
        </p:nvSpPr>
        <p:spPr>
          <a:xfrm>
            <a:off x="3481744" y="3103690"/>
            <a:ext cx="1310259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0" name="Gerader Verbinder 42"/>
          <p:cNvSpPr/>
          <p:nvPr/>
        </p:nvSpPr>
        <p:spPr>
          <a:xfrm>
            <a:off x="6565679" y="3122738"/>
            <a:ext cx="1310259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1" name="Gerader Verbinder 43"/>
          <p:cNvSpPr/>
          <p:nvPr/>
        </p:nvSpPr>
        <p:spPr>
          <a:xfrm>
            <a:off x="5972659" y="2802593"/>
            <a:ext cx="2599841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2" name="Gerader Verbinder 45"/>
          <p:cNvSpPr/>
          <p:nvPr/>
        </p:nvSpPr>
        <p:spPr>
          <a:xfrm>
            <a:off x="5972659" y="2472796"/>
            <a:ext cx="929325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43" name="Gerader Verbinder 47"/>
          <p:cNvSpPr/>
          <p:nvPr/>
        </p:nvSpPr>
        <p:spPr>
          <a:xfrm>
            <a:off x="7672178" y="2472796"/>
            <a:ext cx="929325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Folienzoom 7" descr="Folienzoo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129" y="1617450"/>
            <a:ext cx="6174600" cy="463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6" name="Folienzoom 9" descr="Folienzoo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84385" y="1617450"/>
            <a:ext cx="6376002" cy="478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647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4180"/>
            </a:lvl1pPr>
          </a:lstStyle>
          <a:p>
            <a:pPr/>
            <a:r>
              <a:t>From Provability Games to Proofs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Proof Theory</a:t>
            </a:r>
          </a:p>
        </p:txBody>
      </p:sp>
      <p:grpSp>
        <p:nvGrpSpPr>
          <p:cNvPr id="1654" name="Ellipse 9"/>
          <p:cNvGrpSpPr/>
          <p:nvPr/>
        </p:nvGrpSpPr>
        <p:grpSpPr>
          <a:xfrm>
            <a:off x="1108992" y="1917575"/>
            <a:ext cx="659489" cy="659489"/>
            <a:chOff x="0" y="0"/>
            <a:chExt cx="659487" cy="659487"/>
          </a:xfrm>
        </p:grpSpPr>
        <p:sp>
          <p:nvSpPr>
            <p:cNvPr id="1652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3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655" name="Textfeld 10"/>
          <p:cNvSpPr txBox="1"/>
          <p:nvPr/>
        </p:nvSpPr>
        <p:spPr>
          <a:xfrm>
            <a:off x="959392" y="2634145"/>
            <a:ext cx="958689" cy="914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at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∨</m:t>
                </m:r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</a:t>
            </a:r>
            <a:br/>
            <a:r>
              <a:rPr b="1"/>
              <a:t>P chooses </a:t>
            </a:r>
            <a:r>
              <a:t>between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</a:t>
            </a:r>
            <a:endParaRPr sz="1226"/>
          </a:p>
        </p:txBody>
      </p:sp>
      <p:grpSp>
        <p:nvGrpSpPr>
          <p:cNvPr id="1658" name="Ellipse 12"/>
          <p:cNvGrpSpPr/>
          <p:nvPr/>
        </p:nvGrpSpPr>
        <p:grpSpPr>
          <a:xfrm>
            <a:off x="2854161" y="1917575"/>
            <a:ext cx="659489" cy="659489"/>
            <a:chOff x="0" y="0"/>
            <a:chExt cx="659487" cy="659487"/>
          </a:xfrm>
        </p:grpSpPr>
        <p:sp>
          <p:nvSpPr>
            <p:cNvPr id="1656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57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grpSp>
        <p:nvGrpSpPr>
          <p:cNvPr id="1661" name="Ellipse 18"/>
          <p:cNvGrpSpPr/>
          <p:nvPr/>
        </p:nvGrpSpPr>
        <p:grpSpPr>
          <a:xfrm>
            <a:off x="6908133" y="1917575"/>
            <a:ext cx="659489" cy="659489"/>
            <a:chOff x="0" y="0"/>
            <a:chExt cx="659487" cy="659487"/>
          </a:xfrm>
        </p:grpSpPr>
        <p:sp>
          <p:nvSpPr>
            <p:cNvPr id="1659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660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m:rPr>
                      <m:sty m:val="p"/>
                    </m:rP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m:rPr>
                      <m:sty m:val="p"/>
                    </m:rP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a14:m>
              <a:r>
                <a:t> </a:t>
              </a:r>
              <a:endParaRPr sz="1226"/>
            </a:p>
          </p:txBody>
        </p:sp>
      </p:grpSp>
      <p:sp>
        <p:nvSpPr>
          <p:cNvPr id="1662" name="Textfeld 21"/>
          <p:cNvSpPr txBox="1"/>
          <p:nvPr/>
        </p:nvSpPr>
        <p:spPr>
          <a:xfrm>
            <a:off x="6257578" y="2580739"/>
            <a:ext cx="1960598" cy="509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P wins </a:t>
            </a:r>
            <a:r>
              <a:rPr b="0"/>
              <a:t>in </a:t>
            </a:r>
            <a:br>
              <a:rPr b="0"/>
            </a:br>
            <a14:m>
              <m:oMath>
                <m:sSub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bSup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b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sub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bSup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sup>
                </m:sSup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grpSp>
        <p:nvGrpSpPr>
          <p:cNvPr id="1665" name="Ellipse 22"/>
          <p:cNvGrpSpPr/>
          <p:nvPr/>
        </p:nvGrpSpPr>
        <p:grpSpPr>
          <a:xfrm>
            <a:off x="4838601" y="1917575"/>
            <a:ext cx="659489" cy="659489"/>
            <a:chOff x="0" y="0"/>
            <a:chExt cx="659487" cy="659487"/>
          </a:xfrm>
        </p:grpSpPr>
        <p:sp>
          <p:nvSpPr>
            <p:cNvPr id="1663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4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B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666" name="Textfeld 23"/>
          <p:cNvSpPr txBox="1"/>
          <p:nvPr/>
        </p:nvSpPr>
        <p:spPr>
          <a:xfrm>
            <a:off x="4038218" y="2630470"/>
            <a:ext cx="2260255" cy="111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P can create backup copies: </a:t>
            </a:r>
            <a:br/>
            <a:r>
              <a:rPr b="0"/>
              <a:t>at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𝒟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rPr b="0"/>
              <a:t>, </a:t>
            </a:r>
            <a:br>
              <a:rPr b="0"/>
            </a:br>
            <a:r>
              <a:rPr b="0"/>
              <a:t>continue with</a:t>
            </a:r>
          </a:p>
          <a:p>
            <a:pPr algn="ctr">
              <a:defRPr sz="13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𝒟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</a:t>
            </a:r>
            <a:endParaRPr sz="1226"/>
          </a:p>
        </p:txBody>
      </p:sp>
      <p:sp>
        <p:nvSpPr>
          <p:cNvPr id="1667" name="Textfeld 2"/>
          <p:cNvSpPr txBox="1"/>
          <p:nvPr/>
        </p:nvSpPr>
        <p:spPr>
          <a:xfrm>
            <a:off x="921680" y="4705291"/>
            <a:ext cx="1188931" cy="3952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  <m:sSub>
                    <m:e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e>
                      </m:d>
                    </m:e>
                    <m:sub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1300"/>
          </a:p>
        </p:txBody>
      </p:sp>
      <p:sp>
        <p:nvSpPr>
          <p:cNvPr id="1668" name="Textfeld 3"/>
          <p:cNvSpPr txBox="1"/>
          <p:nvPr/>
        </p:nvSpPr>
        <p:spPr>
          <a:xfrm>
            <a:off x="919011" y="5324740"/>
            <a:ext cx="1198309" cy="3952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  <m:sSub>
                    <m:e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e>
                      </m:d>
                    </m:e>
                    <m:sub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1300"/>
          </a:p>
        </p:txBody>
      </p:sp>
      <p:sp>
        <p:nvSpPr>
          <p:cNvPr id="1669" name="Textfeld 4"/>
          <p:cNvSpPr txBox="1"/>
          <p:nvPr/>
        </p:nvSpPr>
        <p:spPr>
          <a:xfrm>
            <a:off x="2630416" y="4705698"/>
            <a:ext cx="1413952" cy="3959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m>
                        <m:m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𝒟</m:t>
                            </m:r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∥</m:t>
                            </m:r>
                            <m:sSub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xmlns:a="http://schemas.openxmlformats.org/drawingml/2006/main" sz="13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𝒟</m:t>
                            </m:r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∥</m:t>
                            </m:r>
                            <m:sSub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xmlns:a="http://schemas.openxmlformats.org/drawingml/2006/main" sz="13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num>
                    <m:den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e>
                  </m:d>
                </m:oMath>
              </m:oMathPara>
            </a14:m>
            <a:endParaRPr sz="1300"/>
          </a:p>
        </p:txBody>
      </p:sp>
      <p:sp>
        <p:nvSpPr>
          <p:cNvPr id="1670" name="Textfeld 5"/>
          <p:cNvSpPr txBox="1"/>
          <p:nvPr/>
        </p:nvSpPr>
        <p:spPr>
          <a:xfrm>
            <a:off x="4753118" y="4705291"/>
            <a:ext cx="945178" cy="3853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num>
                    <m:den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den>
                  </m:f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</m:d>
                </m:oMath>
              </m:oMathPara>
            </a14:m>
            <a:endParaRPr sz="1300"/>
          </a:p>
        </p:txBody>
      </p:sp>
      <p:sp>
        <p:nvSpPr>
          <p:cNvPr id="1671" name="Textfeld 7"/>
          <p:cNvSpPr txBox="1"/>
          <p:nvPr/>
        </p:nvSpPr>
        <p:spPr>
          <a:xfrm>
            <a:off x="6341059" y="4705291"/>
            <a:ext cx="2233329" cy="2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3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b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bSup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b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sub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bSup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sup>
                </m:sSup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 (Axiom)</a:t>
            </a:r>
            <a:endParaRPr sz="1226"/>
          </a:p>
        </p:txBody>
      </p:sp>
      <p:sp>
        <p:nvSpPr>
          <p:cNvPr id="1672" name="Textfeld 8"/>
          <p:cNvSpPr txBox="1"/>
          <p:nvPr/>
        </p:nvSpPr>
        <p:spPr>
          <a:xfrm>
            <a:off x="2704561" y="2634145"/>
            <a:ext cx="958689" cy="91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at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∧</m:t>
                </m:r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</a:t>
            </a:r>
            <a:br/>
            <a:r>
              <a:rPr b="1"/>
              <a:t>O chooses </a:t>
            </a:r>
            <a:r>
              <a:t>between 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</a:t>
            </a:r>
            <a:endParaRPr sz="1226"/>
          </a:p>
        </p:txBody>
      </p:sp>
      <p:sp>
        <p:nvSpPr>
          <p:cNvPr id="1673" name="Pfeil nach unten 6"/>
          <p:cNvSpPr/>
          <p:nvPr/>
        </p:nvSpPr>
        <p:spPr>
          <a:xfrm>
            <a:off x="1374000" y="3987505"/>
            <a:ext cx="129473" cy="42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336"/>
                </a:moveTo>
                <a:lnTo>
                  <a:pt x="5400" y="18336"/>
                </a:lnTo>
                <a:lnTo>
                  <a:pt x="5400" y="0"/>
                </a:lnTo>
                <a:lnTo>
                  <a:pt x="16200" y="0"/>
                </a:lnTo>
                <a:lnTo>
                  <a:pt x="16200" y="18336"/>
                </a:lnTo>
                <a:lnTo>
                  <a:pt x="21600" y="1833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4" name="Pfeil nach unten 11"/>
          <p:cNvSpPr/>
          <p:nvPr/>
        </p:nvSpPr>
        <p:spPr>
          <a:xfrm>
            <a:off x="3121156" y="3987505"/>
            <a:ext cx="129473" cy="42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336"/>
                </a:moveTo>
                <a:lnTo>
                  <a:pt x="5400" y="18336"/>
                </a:lnTo>
                <a:lnTo>
                  <a:pt x="5400" y="0"/>
                </a:lnTo>
                <a:lnTo>
                  <a:pt x="16200" y="0"/>
                </a:lnTo>
                <a:lnTo>
                  <a:pt x="16200" y="18336"/>
                </a:lnTo>
                <a:lnTo>
                  <a:pt x="21600" y="1833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5" name="Pfeil nach unten 13"/>
          <p:cNvSpPr/>
          <p:nvPr/>
        </p:nvSpPr>
        <p:spPr>
          <a:xfrm>
            <a:off x="5103607" y="3988865"/>
            <a:ext cx="129473" cy="42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326"/>
                </a:moveTo>
                <a:lnTo>
                  <a:pt x="5400" y="18326"/>
                </a:lnTo>
                <a:lnTo>
                  <a:pt x="5400" y="0"/>
                </a:lnTo>
                <a:lnTo>
                  <a:pt x="16200" y="0"/>
                </a:lnTo>
                <a:lnTo>
                  <a:pt x="16200" y="18326"/>
                </a:lnTo>
                <a:lnTo>
                  <a:pt x="21600" y="1832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6" name="Pfeil nach unten 14"/>
          <p:cNvSpPr/>
          <p:nvPr/>
        </p:nvSpPr>
        <p:spPr>
          <a:xfrm>
            <a:off x="7173139" y="3987505"/>
            <a:ext cx="129473" cy="42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336"/>
                </a:moveTo>
                <a:lnTo>
                  <a:pt x="5400" y="18336"/>
                </a:lnTo>
                <a:lnTo>
                  <a:pt x="5400" y="0"/>
                </a:lnTo>
                <a:lnTo>
                  <a:pt x="16200" y="0"/>
                </a:lnTo>
                <a:lnTo>
                  <a:pt x="16200" y="18336"/>
                </a:lnTo>
                <a:lnTo>
                  <a:pt x="21600" y="1833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7" name="Rechteck 15"/>
          <p:cNvSpPr/>
          <p:nvPr/>
        </p:nvSpPr>
        <p:spPr>
          <a:xfrm>
            <a:off x="628649" y="4531540"/>
            <a:ext cx="8143118" cy="1408015"/>
          </a:xfrm>
          <a:prstGeom prst="rect">
            <a:avLst/>
          </a:prstGeom>
          <a:ln w="190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678" name="Textfeld 16"/>
          <p:cNvSpPr txBox="1"/>
          <p:nvPr/>
        </p:nvSpPr>
        <p:spPr>
          <a:xfrm>
            <a:off x="2628394" y="6214779"/>
            <a:ext cx="3887212" cy="67386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2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There is a proof of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 iff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 is valid in CL.</a:t>
            </a:r>
            <a:endParaRPr sz="1698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Titel 1"/>
          <p:cNvSpPr txBox="1"/>
          <p:nvPr>
            <p:ph type="title"/>
          </p:nvPr>
        </p:nvSpPr>
        <p:spPr>
          <a:xfrm>
            <a:off x="4867273" y="365125"/>
            <a:ext cx="3648077" cy="1325564"/>
          </a:xfrm>
          <a:prstGeom prst="rect">
            <a:avLst/>
          </a:prstGeom>
        </p:spPr>
        <p:txBody>
          <a:bodyPr/>
          <a:lstStyle/>
          <a:p>
            <a:pPr/>
            <a:r>
              <a:t>What‘s more.</a:t>
            </a:r>
          </a:p>
        </p:txBody>
      </p:sp>
      <p:sp>
        <p:nvSpPr>
          <p:cNvPr id="1683" name="Inhaltsplatzhalter 2"/>
          <p:cNvSpPr txBox="1"/>
          <p:nvPr>
            <p:ph type="body" sz="half" idx="1"/>
          </p:nvPr>
        </p:nvSpPr>
        <p:spPr>
          <a:xfrm>
            <a:off x="4867273" y="1825625"/>
            <a:ext cx="3648076" cy="4351338"/>
          </a:xfrm>
          <a:prstGeom prst="rect">
            <a:avLst/>
          </a:prstGeom>
        </p:spPr>
        <p:txBody>
          <a:bodyPr/>
          <a:lstStyle/>
          <a:p>
            <a:pPr/>
            <a:r>
              <a:t>Negation</a:t>
            </a:r>
          </a:p>
          <a:p>
            <a:pPr/>
            <a:r>
              <a:t>Regulations</a:t>
            </a:r>
          </a:p>
        </p:txBody>
      </p:sp>
      <p:grpSp>
        <p:nvGrpSpPr>
          <p:cNvPr id="1686" name="Rechteck: abgerundete Ecken 3"/>
          <p:cNvGrpSpPr/>
          <p:nvPr/>
        </p:nvGrpSpPr>
        <p:grpSpPr>
          <a:xfrm>
            <a:off x="909699" y="1018919"/>
            <a:ext cx="3327401" cy="1041401"/>
            <a:chOff x="0" y="0"/>
            <a:chExt cx="3327400" cy="1041400"/>
          </a:xfrm>
        </p:grpSpPr>
        <p:sp>
          <p:nvSpPr>
            <p:cNvPr id="1684" name="Rounded Rectangle"/>
            <p:cNvSpPr/>
            <p:nvPr/>
          </p:nvSpPr>
          <p:spPr>
            <a:xfrm>
              <a:off x="0" y="0"/>
              <a:ext cx="3327400" cy="104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5" name="Semantic Game (truth in a model)"/>
            <p:cNvSpPr txBox="1"/>
            <p:nvPr/>
          </p:nvSpPr>
          <p:spPr>
            <a:xfrm>
              <a:off x="106082" y="170180"/>
              <a:ext cx="311523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2400">
                  <a:solidFill>
                    <a:srgbClr val="FFFFFF"/>
                  </a:solidFill>
                </a:defRPr>
              </a:pPr>
              <a:r>
                <a:t>Semantic Game</a:t>
              </a:r>
              <a:br/>
              <a:r>
                <a:rPr sz="1600"/>
                <a:t>(truth in a model)</a:t>
              </a:r>
            </a:p>
          </p:txBody>
        </p:sp>
      </p:grpSp>
      <p:grpSp>
        <p:nvGrpSpPr>
          <p:cNvPr id="1689" name="Rechteck: abgerundete Ecken 4"/>
          <p:cNvGrpSpPr/>
          <p:nvPr/>
        </p:nvGrpSpPr>
        <p:grpSpPr>
          <a:xfrm>
            <a:off x="909699" y="3052763"/>
            <a:ext cx="3327401" cy="1041401"/>
            <a:chOff x="0" y="0"/>
            <a:chExt cx="3327400" cy="1041400"/>
          </a:xfrm>
        </p:grpSpPr>
        <p:sp>
          <p:nvSpPr>
            <p:cNvPr id="1687" name="Rounded Rectangle"/>
            <p:cNvSpPr/>
            <p:nvPr/>
          </p:nvSpPr>
          <p:spPr>
            <a:xfrm>
              <a:off x="0" y="0"/>
              <a:ext cx="3327400" cy="104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88" name="Provability Game…"/>
            <p:cNvSpPr txBox="1"/>
            <p:nvPr/>
          </p:nvSpPr>
          <p:spPr>
            <a:xfrm>
              <a:off x="106082" y="170180"/>
              <a:ext cx="311523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2400">
                  <a:solidFill>
                    <a:srgbClr val="FFFFFF"/>
                  </a:solidFill>
                </a:defRPr>
              </a:pPr>
              <a:r>
                <a:t>Provability Game</a:t>
              </a:r>
            </a:p>
            <a:p>
              <a:pPr algn="ctr">
                <a:defRPr b="1" sz="1600">
                  <a:solidFill>
                    <a:srgbClr val="FFFFFF"/>
                  </a:solidFill>
                </a:defRPr>
              </a:pPr>
              <a:r>
                <a:t>(validity)</a:t>
              </a:r>
            </a:p>
          </p:txBody>
        </p:sp>
      </p:grpSp>
      <p:grpSp>
        <p:nvGrpSpPr>
          <p:cNvPr id="1692" name="Rechteck: abgerundete Ecken 6"/>
          <p:cNvGrpSpPr/>
          <p:nvPr/>
        </p:nvGrpSpPr>
        <p:grpSpPr>
          <a:xfrm>
            <a:off x="909699" y="5135562"/>
            <a:ext cx="3327401" cy="1041401"/>
            <a:chOff x="0" y="0"/>
            <a:chExt cx="3327400" cy="1041400"/>
          </a:xfrm>
        </p:grpSpPr>
        <p:sp>
          <p:nvSpPr>
            <p:cNvPr id="1690" name="Rounded Rectangle"/>
            <p:cNvSpPr/>
            <p:nvPr/>
          </p:nvSpPr>
          <p:spPr>
            <a:xfrm>
              <a:off x="0" y="0"/>
              <a:ext cx="3327400" cy="104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1" name="Analytic Calculus"/>
            <p:cNvSpPr txBox="1"/>
            <p:nvPr/>
          </p:nvSpPr>
          <p:spPr>
            <a:xfrm>
              <a:off x="106082" y="290830"/>
              <a:ext cx="3115237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Analytic Calculus</a:t>
              </a:r>
            </a:p>
          </p:txBody>
        </p:sp>
      </p:grpSp>
      <p:sp>
        <p:nvSpPr>
          <p:cNvPr id="1693" name="Rechteck: abgerundete Ecken 9"/>
          <p:cNvSpPr/>
          <p:nvPr/>
        </p:nvSpPr>
        <p:spPr>
          <a:xfrm>
            <a:off x="628650" y="834647"/>
            <a:ext cx="3882913" cy="3443788"/>
          </a:xfrm>
          <a:prstGeom prst="roundRect">
            <a:avLst>
              <a:gd name="adj" fmla="val 16667"/>
            </a:avLst>
          </a:prstGeom>
          <a:ln w="190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1696" name="Pfeil: nach unten 7"/>
          <p:cNvGrpSpPr/>
          <p:nvPr/>
        </p:nvGrpSpPr>
        <p:grpSpPr>
          <a:xfrm>
            <a:off x="2341508" y="2060319"/>
            <a:ext cx="463780" cy="992444"/>
            <a:chOff x="0" y="0"/>
            <a:chExt cx="463779" cy="992443"/>
          </a:xfrm>
        </p:grpSpPr>
        <p:sp>
          <p:nvSpPr>
            <p:cNvPr id="1694" name="Shape"/>
            <p:cNvSpPr/>
            <p:nvPr/>
          </p:nvSpPr>
          <p:spPr>
            <a:xfrm>
              <a:off x="-1" y="-1"/>
              <a:ext cx="463781" cy="992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553"/>
                  </a:moveTo>
                  <a:lnTo>
                    <a:pt x="5400" y="16553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553"/>
                  </a:lnTo>
                  <a:lnTo>
                    <a:pt x="21600" y="16553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5" name="lift"/>
            <p:cNvSpPr txBox="1"/>
            <p:nvPr/>
          </p:nvSpPr>
          <p:spPr>
            <a:xfrm rot="5400000">
              <a:off x="-151115" y="252828"/>
              <a:ext cx="76600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lift</a:t>
              </a:r>
            </a:p>
          </p:txBody>
        </p:sp>
      </p:grpSp>
      <p:grpSp>
        <p:nvGrpSpPr>
          <p:cNvPr id="1699" name="Pfeil: nach unten 8"/>
          <p:cNvGrpSpPr/>
          <p:nvPr/>
        </p:nvGrpSpPr>
        <p:grpSpPr>
          <a:xfrm>
            <a:off x="2338217" y="4094162"/>
            <a:ext cx="463780" cy="1041400"/>
            <a:chOff x="0" y="0"/>
            <a:chExt cx="463779" cy="1041399"/>
          </a:xfrm>
        </p:grpSpPr>
        <p:sp>
          <p:nvSpPr>
            <p:cNvPr id="1697" name="Shape"/>
            <p:cNvSpPr/>
            <p:nvPr/>
          </p:nvSpPr>
          <p:spPr>
            <a:xfrm>
              <a:off x="-1" y="-1"/>
              <a:ext cx="463781" cy="1041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790"/>
                  </a:moveTo>
                  <a:lnTo>
                    <a:pt x="5400" y="1679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790"/>
                  </a:lnTo>
                  <a:lnTo>
                    <a:pt x="21600" y="1679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8" name="extract"/>
            <p:cNvSpPr txBox="1"/>
            <p:nvPr/>
          </p:nvSpPr>
          <p:spPr>
            <a:xfrm rot="5400000">
              <a:off x="-175593" y="277306"/>
              <a:ext cx="81496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extract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Rectangle 18"/>
          <p:cNvSpPr/>
          <p:nvPr/>
        </p:nvSpPr>
        <p:spPr>
          <a:xfrm>
            <a:off x="-1" y="0"/>
            <a:ext cx="9141715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02" name="Grafik 13" descr="Grafik 13"/>
          <p:cNvPicPr>
            <a:picLocks noChangeAspect="1"/>
          </p:cNvPicPr>
          <p:nvPr/>
        </p:nvPicPr>
        <p:blipFill>
          <a:blip r:embed="rId3">
            <a:extLst/>
          </a:blip>
          <a:srcRect l="0" t="8155" r="0" b="18084"/>
          <a:stretch>
            <a:fillRect/>
          </a:stretch>
        </p:blipFill>
        <p:spPr>
          <a:xfrm>
            <a:off x="1900048" y="9"/>
            <a:ext cx="725216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1703" name="Rectangle 20"/>
          <p:cNvSpPr/>
          <p:nvPr/>
        </p:nvSpPr>
        <p:spPr>
          <a:xfrm>
            <a:off x="-1" y="0"/>
            <a:ext cx="5300235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8000"/>
                </a:srgbClr>
              </a:gs>
              <a:gs pos="35000">
                <a:srgbClr val="FFFFFF">
                  <a:alpha val="77000"/>
                </a:srgbClr>
              </a:gs>
              <a:gs pos="48000">
                <a:srgbClr val="FFFFFF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719" name="Gruppieren 14"/>
          <p:cNvGrpSpPr/>
          <p:nvPr/>
        </p:nvGrpSpPr>
        <p:grpSpPr>
          <a:xfrm>
            <a:off x="143042" y="2541529"/>
            <a:ext cx="2926496" cy="1406293"/>
            <a:chOff x="0" y="0"/>
            <a:chExt cx="2926494" cy="1406291"/>
          </a:xfrm>
        </p:grpSpPr>
        <p:grpSp>
          <p:nvGrpSpPr>
            <p:cNvPr id="1706" name="Oval 15"/>
            <p:cNvGrpSpPr/>
            <p:nvPr/>
          </p:nvGrpSpPr>
          <p:grpSpPr>
            <a:xfrm>
              <a:off x="483671" y="589295"/>
              <a:ext cx="500933" cy="500934"/>
              <a:chOff x="0" y="0"/>
              <a:chExt cx="500932" cy="500932"/>
            </a:xfrm>
          </p:grpSpPr>
          <p:sp>
            <p:nvSpPr>
              <p:cNvPr id="1704" name="Circle"/>
              <p:cNvSpPr/>
              <p:nvPr/>
            </p:nvSpPr>
            <p:spPr>
              <a:xfrm>
                <a:off x="-1" y="-1"/>
                <a:ext cx="500934" cy="500934"/>
              </a:xfrm>
              <a:prstGeom prst="ellipse">
                <a:avLst/>
              </a:prstGeom>
              <a:solidFill>
                <a:schemeClr val="accent3"/>
              </a:solidFill>
              <a:ln w="19050" cap="flat">
                <a:solidFill>
                  <a:srgbClr val="0B2D0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05" name="Text"/>
              <p:cNvSpPr txBox="1"/>
              <p:nvPr/>
            </p:nvSpPr>
            <p:spPr>
              <a:xfrm>
                <a:off x="128605" y="62757"/>
                <a:ext cx="243722" cy="375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r>
                      <m:rPr>
                        <m:sty m:val="p"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698"/>
              </a:p>
            </p:txBody>
          </p:sp>
        </p:grpSp>
        <p:sp>
          <p:nvSpPr>
            <p:cNvPr id="1707" name="Gekrümmte Verbindung 16"/>
            <p:cNvSpPr/>
            <p:nvPr/>
          </p:nvSpPr>
          <p:spPr>
            <a:xfrm rot="16200000">
              <a:off x="1048332" y="-288353"/>
              <a:ext cx="563455" cy="1191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20689" y="21600"/>
                    <a:pt x="19778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08" name="Gekrümmte Verbindung 17"/>
            <p:cNvSpPr/>
            <p:nvPr/>
          </p:nvSpPr>
          <p:spPr>
            <a:xfrm flipH="1" rot="16200000">
              <a:off x="450872" y="1123026"/>
              <a:ext cx="389425" cy="17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12835" y="21600"/>
                    <a:pt x="4069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711" name="Oval 19"/>
            <p:cNvGrpSpPr/>
            <p:nvPr/>
          </p:nvGrpSpPr>
          <p:grpSpPr>
            <a:xfrm>
              <a:off x="1852621" y="0"/>
              <a:ext cx="500933" cy="500933"/>
              <a:chOff x="0" y="0"/>
              <a:chExt cx="500932" cy="500932"/>
            </a:xfrm>
          </p:grpSpPr>
          <p:sp>
            <p:nvSpPr>
              <p:cNvPr id="1709" name="Circle"/>
              <p:cNvSpPr/>
              <p:nvPr/>
            </p:nvSpPr>
            <p:spPr>
              <a:xfrm>
                <a:off x="-1" y="-1"/>
                <a:ext cx="500934" cy="500934"/>
              </a:xfrm>
              <a:prstGeom prst="ellipse">
                <a:avLst/>
              </a:prstGeom>
              <a:solidFill>
                <a:schemeClr val="accent3"/>
              </a:solidFill>
              <a:ln w="19050" cap="flat">
                <a:solidFill>
                  <a:srgbClr val="0B2D0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10" name="Text"/>
              <p:cNvSpPr txBox="1"/>
              <p:nvPr/>
            </p:nvSpPr>
            <p:spPr>
              <a:xfrm>
                <a:off x="128605" y="62757"/>
                <a:ext cx="243722" cy="375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r>
                      <m:rPr>
                        <m:sty m:val="p"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698"/>
              </a:p>
            </p:txBody>
          </p:sp>
        </p:grpSp>
        <p:grpSp>
          <p:nvGrpSpPr>
            <p:cNvPr id="1714" name="Oval 21"/>
            <p:cNvGrpSpPr/>
            <p:nvPr/>
          </p:nvGrpSpPr>
          <p:grpSpPr>
            <a:xfrm>
              <a:off x="1675515" y="839762"/>
              <a:ext cx="500933" cy="500933"/>
              <a:chOff x="0" y="0"/>
              <a:chExt cx="500932" cy="500932"/>
            </a:xfrm>
          </p:grpSpPr>
          <p:sp>
            <p:nvSpPr>
              <p:cNvPr id="1712" name="Circle"/>
              <p:cNvSpPr/>
              <p:nvPr/>
            </p:nvSpPr>
            <p:spPr>
              <a:xfrm>
                <a:off x="-1" y="-1"/>
                <a:ext cx="500934" cy="500934"/>
              </a:xfrm>
              <a:prstGeom prst="ellipse">
                <a:avLst/>
              </a:prstGeom>
              <a:solidFill>
                <a:schemeClr val="accent3"/>
              </a:solidFill>
              <a:ln w="19050" cap="flat">
                <a:solidFill>
                  <a:srgbClr val="0B2D0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13" name="Text"/>
              <p:cNvSpPr txBox="1"/>
              <p:nvPr/>
            </p:nvSpPr>
            <p:spPr>
              <a:xfrm>
                <a:off x="128605" y="62757"/>
                <a:ext cx="243722" cy="375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r>
                      <m:rPr>
                        <m:sty m:val="p"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698"/>
              </a:p>
            </p:txBody>
          </p:sp>
        </p:grpSp>
        <p:sp>
          <p:nvSpPr>
            <p:cNvPr id="1715" name="Gekrümmte Verbindung 22"/>
            <p:cNvSpPr/>
            <p:nvPr/>
          </p:nvSpPr>
          <p:spPr>
            <a:xfrm rot="5400000">
              <a:off x="1719886" y="529921"/>
              <a:ext cx="412191" cy="354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16" name="Textfeld 23"/>
            <p:cNvSpPr txBox="1"/>
            <p:nvPr/>
          </p:nvSpPr>
          <p:spPr>
            <a:xfrm>
              <a:off x="0" y="732040"/>
              <a:ext cx="423152" cy="159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/>
              <a14:m>
                <m:oMathPara>
                  <m:oMathParaPr>
                    <m:jc m:val="centerGroup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400"/>
            </a:p>
          </p:txBody>
        </p:sp>
        <p:sp>
          <p:nvSpPr>
            <p:cNvPr id="1717" name="Textfeld 24"/>
            <p:cNvSpPr txBox="1"/>
            <p:nvPr/>
          </p:nvSpPr>
          <p:spPr>
            <a:xfrm>
              <a:off x="2501450" y="115884"/>
              <a:ext cx="425045" cy="159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/>
              <a14:m>
                <m:oMathPara>
                  <m:oMathParaPr>
                    <m:jc m:val="centerGroup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400"/>
            </a:p>
          </p:txBody>
        </p:sp>
        <p:sp>
          <p:nvSpPr>
            <p:cNvPr id="1718" name="Textfeld 25"/>
            <p:cNvSpPr txBox="1"/>
            <p:nvPr/>
          </p:nvSpPr>
          <p:spPr>
            <a:xfrm>
              <a:off x="2245723" y="1016868"/>
              <a:ext cx="423152" cy="1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/>
              <a14:m>
                <m:oMathPara>
                  <m:oMathParaPr>
                    <m:jc m:val="centerGroup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400"/>
            </a:p>
          </p:txBody>
        </p:sp>
      </p:grpSp>
      <p:sp>
        <p:nvSpPr>
          <p:cNvPr id="1720" name="Titel 1"/>
          <p:cNvSpPr txBox="1"/>
          <p:nvPr>
            <p:ph type="title"/>
          </p:nvPr>
        </p:nvSpPr>
        <p:spPr>
          <a:xfrm>
            <a:off x="300662" y="365125"/>
            <a:ext cx="7886701" cy="1325564"/>
          </a:xfrm>
          <a:prstGeom prst="rect">
            <a:avLst/>
          </a:prstGeom>
        </p:spPr>
        <p:txBody>
          <a:bodyPr/>
          <a:lstStyle/>
          <a:p>
            <a:pPr/>
            <a:r>
              <a:t>Modal Logics</a:t>
            </a:r>
          </a:p>
        </p:txBody>
      </p:sp>
      <p:sp>
        <p:nvSpPr>
          <p:cNvPr id="1721" name="Textfeld 31"/>
          <p:cNvSpPr txBox="1"/>
          <p:nvPr/>
        </p:nvSpPr>
        <p:spPr>
          <a:xfrm>
            <a:off x="290598" y="4502425"/>
            <a:ext cx="1483741" cy="65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□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…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is…</a:t>
            </a:r>
            <a:endParaRPr>
              <a:latin typeface="+mj-lt"/>
              <a:ea typeface="+mj-ea"/>
              <a:cs typeface="+mj-cs"/>
              <a:sym typeface="Aptos"/>
            </a:endParaRPr>
          </a:p>
          <a:p>
            <a:pPr/>
            <a:r>
              <a:t> </a:t>
            </a:r>
          </a:p>
        </p:txBody>
      </p:sp>
      <p:sp>
        <p:nvSpPr>
          <p:cNvPr id="1722" name="Textfeld 32"/>
          <p:cNvSpPr txBox="1"/>
          <p:nvPr/>
        </p:nvSpPr>
        <p:spPr>
          <a:xfrm>
            <a:off x="1250953" y="4803423"/>
            <a:ext cx="1438124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… necessary</a:t>
            </a:r>
          </a:p>
          <a:p>
            <a:pPr/>
            <a:r>
              <a:t>… known</a:t>
            </a:r>
          </a:p>
          <a:p>
            <a:pPr/>
            <a:r>
              <a:t>… obligatory</a:t>
            </a:r>
          </a:p>
          <a:p>
            <a:pPr/>
            <a:r>
              <a:t>… </a:t>
            </a:r>
          </a:p>
        </p:txBody>
      </p:sp>
      <p:sp>
        <p:nvSpPr>
          <p:cNvPr id="1723" name="Untertitel 2"/>
          <p:cNvSpPr txBox="1"/>
          <p:nvPr/>
        </p:nvSpPr>
        <p:spPr>
          <a:xfrm>
            <a:off x="7813109" y="6699364"/>
            <a:ext cx="1265308" cy="15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r" defTabSz="914400">
              <a:lnSpc>
                <a:spcPct val="110000"/>
              </a:lnSpc>
              <a:spcBef>
                <a:spcPts val="600"/>
              </a:spcBef>
              <a:defRPr sz="600">
                <a:solidFill>
                  <a:srgbClr val="FFFFFF"/>
                </a:solidFill>
              </a:defRPr>
            </a:lvl1pPr>
          </a:lstStyle>
          <a:p>
            <a:pPr/>
            <a:r>
              <a:t>📷Annie Spratt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Game</a:t>
            </a:r>
          </a:p>
        </p:txBody>
      </p:sp>
      <p:grpSp>
        <p:nvGrpSpPr>
          <p:cNvPr id="1743" name="Gruppieren 7"/>
          <p:cNvGrpSpPr/>
          <p:nvPr/>
        </p:nvGrpSpPr>
        <p:grpSpPr>
          <a:xfrm>
            <a:off x="6173354" y="205834"/>
            <a:ext cx="2926496" cy="1406292"/>
            <a:chOff x="0" y="0"/>
            <a:chExt cx="2926494" cy="1406291"/>
          </a:xfrm>
        </p:grpSpPr>
        <p:grpSp>
          <p:nvGrpSpPr>
            <p:cNvPr id="1730" name="Oval 8"/>
            <p:cNvGrpSpPr/>
            <p:nvPr/>
          </p:nvGrpSpPr>
          <p:grpSpPr>
            <a:xfrm>
              <a:off x="483671" y="589295"/>
              <a:ext cx="500933" cy="500934"/>
              <a:chOff x="0" y="0"/>
              <a:chExt cx="500932" cy="500932"/>
            </a:xfrm>
          </p:grpSpPr>
          <p:sp>
            <p:nvSpPr>
              <p:cNvPr id="1728" name="Circle"/>
              <p:cNvSpPr/>
              <p:nvPr/>
            </p:nvSpPr>
            <p:spPr>
              <a:xfrm>
                <a:off x="-1" y="-1"/>
                <a:ext cx="500934" cy="500934"/>
              </a:xfrm>
              <a:prstGeom prst="ellipse">
                <a:avLst/>
              </a:prstGeom>
              <a:solidFill>
                <a:schemeClr val="accent3"/>
              </a:solidFill>
              <a:ln w="19050" cap="flat">
                <a:solidFill>
                  <a:srgbClr val="0B2D0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29" name="Text"/>
              <p:cNvSpPr txBox="1"/>
              <p:nvPr/>
            </p:nvSpPr>
            <p:spPr>
              <a:xfrm>
                <a:off x="128605" y="62757"/>
                <a:ext cx="243722" cy="375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r>
                      <m:rPr>
                        <m:sty m:val="p"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698"/>
              </a:p>
            </p:txBody>
          </p:sp>
        </p:grpSp>
        <p:sp>
          <p:nvSpPr>
            <p:cNvPr id="1731" name="Gekrümmte Verbindung 9"/>
            <p:cNvSpPr/>
            <p:nvPr/>
          </p:nvSpPr>
          <p:spPr>
            <a:xfrm rot="16200000">
              <a:off x="1048332" y="-288353"/>
              <a:ext cx="563455" cy="1191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20689" y="21600"/>
                    <a:pt x="19778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32" name="Gekrümmte Verbindung 10"/>
            <p:cNvSpPr/>
            <p:nvPr/>
          </p:nvSpPr>
          <p:spPr>
            <a:xfrm flipH="1" rot="16200000">
              <a:off x="450872" y="1123026"/>
              <a:ext cx="389425" cy="177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12835" y="21600"/>
                    <a:pt x="4069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1735" name="Oval 11"/>
            <p:cNvGrpSpPr/>
            <p:nvPr/>
          </p:nvGrpSpPr>
          <p:grpSpPr>
            <a:xfrm>
              <a:off x="1852621" y="0"/>
              <a:ext cx="500933" cy="500933"/>
              <a:chOff x="0" y="0"/>
              <a:chExt cx="500932" cy="500932"/>
            </a:xfrm>
          </p:grpSpPr>
          <p:sp>
            <p:nvSpPr>
              <p:cNvPr id="1733" name="Circle"/>
              <p:cNvSpPr/>
              <p:nvPr/>
            </p:nvSpPr>
            <p:spPr>
              <a:xfrm>
                <a:off x="-1" y="-1"/>
                <a:ext cx="500934" cy="500934"/>
              </a:xfrm>
              <a:prstGeom prst="ellipse">
                <a:avLst/>
              </a:prstGeom>
              <a:solidFill>
                <a:schemeClr val="accent3"/>
              </a:solidFill>
              <a:ln w="19050" cap="flat">
                <a:solidFill>
                  <a:srgbClr val="0B2D0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34" name="Text"/>
              <p:cNvSpPr txBox="1"/>
              <p:nvPr/>
            </p:nvSpPr>
            <p:spPr>
              <a:xfrm>
                <a:off x="128605" y="62757"/>
                <a:ext cx="243722" cy="375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r>
                      <m:rPr>
                        <m:sty m:val="p"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698"/>
              </a:p>
            </p:txBody>
          </p:sp>
        </p:grpSp>
        <p:grpSp>
          <p:nvGrpSpPr>
            <p:cNvPr id="1738" name="Oval 12"/>
            <p:cNvGrpSpPr/>
            <p:nvPr/>
          </p:nvGrpSpPr>
          <p:grpSpPr>
            <a:xfrm>
              <a:off x="1675515" y="839762"/>
              <a:ext cx="500933" cy="500933"/>
              <a:chOff x="0" y="0"/>
              <a:chExt cx="500932" cy="500932"/>
            </a:xfrm>
          </p:grpSpPr>
          <p:sp>
            <p:nvSpPr>
              <p:cNvPr id="1736" name="Circle"/>
              <p:cNvSpPr/>
              <p:nvPr/>
            </p:nvSpPr>
            <p:spPr>
              <a:xfrm>
                <a:off x="-1" y="-1"/>
                <a:ext cx="500934" cy="500934"/>
              </a:xfrm>
              <a:prstGeom prst="ellipse">
                <a:avLst/>
              </a:prstGeom>
              <a:solidFill>
                <a:schemeClr val="accent3"/>
              </a:solidFill>
              <a:ln w="19050" cap="flat">
                <a:solidFill>
                  <a:srgbClr val="0B2D0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37" name="Text"/>
              <p:cNvSpPr txBox="1"/>
              <p:nvPr/>
            </p:nvSpPr>
            <p:spPr>
              <a:xfrm>
                <a:off x="128605" y="62757"/>
                <a:ext cx="243722" cy="375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r>
                      <m:rPr>
                        <m:sty m:val="p"/>
                      </m:rP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</a:t>
                </a:r>
                <a:endParaRPr sz="1698"/>
              </a:p>
            </p:txBody>
          </p:sp>
        </p:grpSp>
        <p:sp>
          <p:nvSpPr>
            <p:cNvPr id="1739" name="Gekrümmte Verbindung 13"/>
            <p:cNvSpPr/>
            <p:nvPr/>
          </p:nvSpPr>
          <p:spPr>
            <a:xfrm rot="5400000">
              <a:off x="1719886" y="529921"/>
              <a:ext cx="412191" cy="354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40" name="Textfeld 14"/>
            <p:cNvSpPr txBox="1"/>
            <p:nvPr/>
          </p:nvSpPr>
          <p:spPr>
            <a:xfrm>
              <a:off x="0" y="732040"/>
              <a:ext cx="423152" cy="159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/>
              <a14:m>
                <m:oMathPara>
                  <m:oMathParaPr>
                    <m:jc m:val="centerGroup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400"/>
            </a:p>
          </p:txBody>
        </p:sp>
        <p:sp>
          <p:nvSpPr>
            <p:cNvPr id="1741" name="Textfeld 15"/>
            <p:cNvSpPr txBox="1"/>
            <p:nvPr/>
          </p:nvSpPr>
          <p:spPr>
            <a:xfrm>
              <a:off x="2501450" y="115884"/>
              <a:ext cx="425045" cy="159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/>
              <a14:m>
                <m:oMathPara>
                  <m:oMathParaPr>
                    <m:jc m:val="centerGroup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400"/>
            </a:p>
          </p:txBody>
        </p:sp>
        <p:sp>
          <p:nvSpPr>
            <p:cNvPr id="1742" name="Textfeld 16"/>
            <p:cNvSpPr txBox="1"/>
            <p:nvPr/>
          </p:nvSpPr>
          <p:spPr>
            <a:xfrm>
              <a:off x="2245723" y="1016868"/>
              <a:ext cx="423152" cy="1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/>
              <a14:m>
                <m:oMathPara>
                  <m:oMathParaPr>
                    <m:jc m:val="centerGroup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400"/>
            </a:p>
          </p:txBody>
        </p:sp>
      </p:grpSp>
      <p:sp>
        <p:nvSpPr>
          <p:cNvPr id="1796" name="Gerader Verbinder 15"/>
          <p:cNvSpPr/>
          <p:nvPr/>
        </p:nvSpPr>
        <p:spPr>
          <a:xfrm>
            <a:off x="4408482" y="2696125"/>
            <a:ext cx="471306" cy="412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797" name="Gerader Verbinder 17"/>
          <p:cNvSpPr/>
          <p:nvPr/>
        </p:nvSpPr>
        <p:spPr>
          <a:xfrm>
            <a:off x="5436460" y="2696125"/>
            <a:ext cx="437906" cy="412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798" name="Gerader Verbinder 19"/>
          <p:cNvSpPr/>
          <p:nvPr/>
        </p:nvSpPr>
        <p:spPr>
          <a:xfrm>
            <a:off x="3798002" y="3613214"/>
            <a:ext cx="166417" cy="270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799" name="Gerader Verbinder 23"/>
          <p:cNvSpPr/>
          <p:nvPr/>
        </p:nvSpPr>
        <p:spPr>
          <a:xfrm>
            <a:off x="5825873" y="3613213"/>
            <a:ext cx="163581" cy="26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800" name="Gerader Verbinder 25"/>
          <p:cNvSpPr/>
          <p:nvPr/>
        </p:nvSpPr>
        <p:spPr>
          <a:xfrm>
            <a:off x="6299495" y="3613213"/>
            <a:ext cx="168176" cy="270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801" name="Gerader Verbinder 68"/>
          <p:cNvSpPr/>
          <p:nvPr/>
        </p:nvSpPr>
        <p:spPr>
          <a:xfrm>
            <a:off x="4258584" y="3613214"/>
            <a:ext cx="148745" cy="27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752" name="Rechteck: abgerundete Ecken 5"/>
          <p:cNvGrpSpPr/>
          <p:nvPr/>
        </p:nvGrpSpPr>
        <p:grpSpPr>
          <a:xfrm>
            <a:off x="4510890" y="2200825"/>
            <a:ext cx="1314917" cy="485776"/>
            <a:chOff x="0" y="0"/>
            <a:chExt cx="1314915" cy="485775"/>
          </a:xfrm>
        </p:grpSpPr>
        <p:sp>
          <p:nvSpPr>
            <p:cNvPr id="1750" name="Rounded Rectangle"/>
            <p:cNvSpPr/>
            <p:nvPr/>
          </p:nvSpPr>
          <p:spPr>
            <a:xfrm>
              <a:off x="0" y="0"/>
              <a:ext cx="1314916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i="1"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1" name="Text"/>
            <p:cNvSpPr txBox="1"/>
            <p:nvPr/>
          </p:nvSpPr>
          <p:spPr>
            <a:xfrm>
              <a:off x="78958" y="113541"/>
              <a:ext cx="1157000" cy="2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◇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1132"/>
            </a:p>
          </p:txBody>
        </p:sp>
      </p:grpSp>
      <p:grpSp>
        <p:nvGrpSpPr>
          <p:cNvPr id="1755" name="Rechteck: abgerundete Ecken 6"/>
          <p:cNvGrpSpPr/>
          <p:nvPr/>
        </p:nvGrpSpPr>
        <p:grpSpPr>
          <a:xfrm>
            <a:off x="3595708" y="3117914"/>
            <a:ext cx="1048427" cy="485776"/>
            <a:chOff x="0" y="0"/>
            <a:chExt cx="1048426" cy="485775"/>
          </a:xfrm>
        </p:grpSpPr>
        <p:sp>
          <p:nvSpPr>
            <p:cNvPr id="1753" name="Rounded Rectangle"/>
            <p:cNvSpPr/>
            <p:nvPr/>
          </p:nvSpPr>
          <p:spPr>
            <a:xfrm>
              <a:off x="0" y="0"/>
              <a:ext cx="1048427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754" name="Text"/>
            <p:cNvSpPr txBox="1"/>
            <p:nvPr/>
          </p:nvSpPr>
          <p:spPr>
            <a:xfrm>
              <a:off x="78958" y="113541"/>
              <a:ext cx="890510" cy="2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grpSp>
        <p:nvGrpSpPr>
          <p:cNvPr id="1758" name="Rechteck: abgerundete Ecken 7"/>
          <p:cNvGrpSpPr/>
          <p:nvPr/>
        </p:nvGrpSpPr>
        <p:grpSpPr>
          <a:xfrm>
            <a:off x="5616876" y="3117913"/>
            <a:ext cx="1051201" cy="485776"/>
            <a:chOff x="0" y="0"/>
            <a:chExt cx="1051199" cy="485775"/>
          </a:xfrm>
        </p:grpSpPr>
        <p:sp>
          <p:nvSpPr>
            <p:cNvPr id="1756" name="Rounded Rectangle"/>
            <p:cNvSpPr/>
            <p:nvPr/>
          </p:nvSpPr>
          <p:spPr>
            <a:xfrm>
              <a:off x="0" y="0"/>
              <a:ext cx="1051200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757" name="Text"/>
            <p:cNvSpPr txBox="1"/>
            <p:nvPr/>
          </p:nvSpPr>
          <p:spPr>
            <a:xfrm>
              <a:off x="78959" y="113541"/>
              <a:ext cx="893283" cy="2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grpSp>
        <p:nvGrpSpPr>
          <p:cNvPr id="1761" name="Rechteck: abgerundete Ecken 8"/>
          <p:cNvGrpSpPr/>
          <p:nvPr/>
        </p:nvGrpSpPr>
        <p:grpSpPr>
          <a:xfrm>
            <a:off x="3428527" y="3891998"/>
            <a:ext cx="429019" cy="485776"/>
            <a:chOff x="0" y="0"/>
            <a:chExt cx="429017" cy="485775"/>
          </a:xfrm>
        </p:grpSpPr>
        <p:sp>
          <p:nvSpPr>
            <p:cNvPr id="1759" name="Rounded Rectangle"/>
            <p:cNvSpPr/>
            <p:nvPr/>
          </p:nvSpPr>
          <p:spPr>
            <a:xfrm>
              <a:off x="0" y="0"/>
              <a:ext cx="429018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60" name="Text"/>
            <p:cNvSpPr txBox="1"/>
            <p:nvPr/>
          </p:nvSpPr>
          <p:spPr>
            <a:xfrm>
              <a:off x="76187" y="108267"/>
              <a:ext cx="27664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132"/>
            </a:p>
          </p:txBody>
        </p:sp>
      </p:grpSp>
      <p:grpSp>
        <p:nvGrpSpPr>
          <p:cNvPr id="1764" name="Rechteck: abgerundete Ecken 8"/>
          <p:cNvGrpSpPr/>
          <p:nvPr/>
        </p:nvGrpSpPr>
        <p:grpSpPr>
          <a:xfrm>
            <a:off x="4331482" y="3893499"/>
            <a:ext cx="429019" cy="485776"/>
            <a:chOff x="0" y="0"/>
            <a:chExt cx="429017" cy="485775"/>
          </a:xfrm>
        </p:grpSpPr>
        <p:sp>
          <p:nvSpPr>
            <p:cNvPr id="1762" name="Rounded Rectangle"/>
            <p:cNvSpPr/>
            <p:nvPr/>
          </p:nvSpPr>
          <p:spPr>
            <a:xfrm>
              <a:off x="0" y="0"/>
              <a:ext cx="429018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63" name="Text"/>
            <p:cNvSpPr txBox="1"/>
            <p:nvPr/>
          </p:nvSpPr>
          <p:spPr>
            <a:xfrm>
              <a:off x="76187" y="108267"/>
              <a:ext cx="27664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132"/>
            </a:p>
          </p:txBody>
        </p:sp>
      </p:grpSp>
      <p:grpSp>
        <p:nvGrpSpPr>
          <p:cNvPr id="1767" name="Rechteck: abgerundete Ecken 8"/>
          <p:cNvGrpSpPr/>
          <p:nvPr/>
        </p:nvGrpSpPr>
        <p:grpSpPr>
          <a:xfrm>
            <a:off x="5458683" y="3891998"/>
            <a:ext cx="429019" cy="485776"/>
            <a:chOff x="0" y="0"/>
            <a:chExt cx="429017" cy="485775"/>
          </a:xfrm>
        </p:grpSpPr>
        <p:sp>
          <p:nvSpPr>
            <p:cNvPr id="1765" name="Rounded Rectangle"/>
            <p:cNvSpPr/>
            <p:nvPr/>
          </p:nvSpPr>
          <p:spPr>
            <a:xfrm>
              <a:off x="0" y="0"/>
              <a:ext cx="429018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66" name="Text"/>
            <p:cNvSpPr txBox="1"/>
            <p:nvPr/>
          </p:nvSpPr>
          <p:spPr>
            <a:xfrm>
              <a:off x="76187" y="108267"/>
              <a:ext cx="27664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132"/>
            </a:p>
          </p:txBody>
        </p:sp>
      </p:grpSp>
      <p:grpSp>
        <p:nvGrpSpPr>
          <p:cNvPr id="1770" name="Rechteck: abgerundete Ecken 8"/>
          <p:cNvGrpSpPr/>
          <p:nvPr/>
        </p:nvGrpSpPr>
        <p:grpSpPr>
          <a:xfrm>
            <a:off x="6409502" y="3891998"/>
            <a:ext cx="429019" cy="485776"/>
            <a:chOff x="0" y="0"/>
            <a:chExt cx="429017" cy="485775"/>
          </a:xfrm>
        </p:grpSpPr>
        <p:sp>
          <p:nvSpPr>
            <p:cNvPr id="1768" name="Rounded Rectangle"/>
            <p:cNvSpPr/>
            <p:nvPr/>
          </p:nvSpPr>
          <p:spPr>
            <a:xfrm>
              <a:off x="0" y="0"/>
              <a:ext cx="429018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69" name="Text"/>
            <p:cNvSpPr txBox="1"/>
            <p:nvPr/>
          </p:nvSpPr>
          <p:spPr>
            <a:xfrm>
              <a:off x="76187" y="108267"/>
              <a:ext cx="27664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132"/>
            </a:p>
          </p:txBody>
        </p:sp>
      </p:grpSp>
      <p:sp>
        <p:nvSpPr>
          <p:cNvPr id="1771" name="Textfeld 2"/>
          <p:cNvSpPr txBox="1"/>
          <p:nvPr/>
        </p:nvSpPr>
        <p:spPr>
          <a:xfrm>
            <a:off x="812105" y="1307697"/>
            <a:ext cx="4951667" cy="37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Formula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◇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sup>
                </m:sSup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∧</m:t>
                </m:r>
                <m:sSup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e>
                  <m: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+ model + world</a:t>
            </a:r>
            <a:endParaRPr sz="1698"/>
          </a:p>
        </p:txBody>
      </p:sp>
      <p:grpSp>
        <p:nvGrpSpPr>
          <p:cNvPr id="1774" name="Ellipse 3"/>
          <p:cNvGrpSpPr/>
          <p:nvPr/>
        </p:nvGrpSpPr>
        <p:grpSpPr>
          <a:xfrm>
            <a:off x="370508" y="2869876"/>
            <a:ext cx="659489" cy="659489"/>
            <a:chOff x="0" y="0"/>
            <a:chExt cx="659487" cy="659487"/>
          </a:xfrm>
        </p:grpSpPr>
        <p:sp>
          <p:nvSpPr>
            <p:cNvPr id="1772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3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□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775" name="Textfeld 38"/>
          <p:cNvSpPr txBox="1"/>
          <p:nvPr/>
        </p:nvSpPr>
        <p:spPr>
          <a:xfrm>
            <a:off x="1075716" y="2737955"/>
            <a:ext cx="1546167" cy="71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/>
            </a:pPr>
            <a:r>
              <a:t>at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□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, </a:t>
            </a:r>
          </a:p>
          <a:p>
            <a:pPr>
              <a:defRPr b="1" sz="1300"/>
            </a:pPr>
            <a:r>
              <a:t>O chooses </a:t>
            </a:r>
            <a:r>
              <a:rPr b="0"/>
              <a:t>an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rPr b="0"/>
              <a:t> to continue with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endParaRPr sz="1226"/>
          </a:p>
        </p:txBody>
      </p:sp>
      <p:grpSp>
        <p:nvGrpSpPr>
          <p:cNvPr id="1778" name="Ellipse 5"/>
          <p:cNvGrpSpPr/>
          <p:nvPr/>
        </p:nvGrpSpPr>
        <p:grpSpPr>
          <a:xfrm>
            <a:off x="370508" y="1959524"/>
            <a:ext cx="659489" cy="659488"/>
            <a:chOff x="0" y="0"/>
            <a:chExt cx="659487" cy="659487"/>
          </a:xfrm>
        </p:grpSpPr>
        <p:sp>
          <p:nvSpPr>
            <p:cNvPr id="1776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7" name="Text"/>
            <p:cNvSpPr txBox="1"/>
            <p:nvPr/>
          </p:nvSpPr>
          <p:spPr>
            <a:xfrm>
              <a:off x="151824" y="131624"/>
              <a:ext cx="355840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19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◇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779" name="Textfeld 40"/>
          <p:cNvSpPr txBox="1"/>
          <p:nvPr/>
        </p:nvSpPr>
        <p:spPr>
          <a:xfrm>
            <a:off x="1075716" y="1827602"/>
            <a:ext cx="1546167" cy="71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/>
            </a:pPr>
            <a:r>
              <a:t>at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◇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, </a:t>
            </a:r>
            <a:br/>
            <a:r>
              <a:rPr b="1"/>
              <a:t>P chooses </a:t>
            </a:r>
            <a:r>
              <a:t>an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t> to continue with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endParaRPr sz="1226"/>
          </a:p>
        </p:txBody>
      </p:sp>
      <p:grpSp>
        <p:nvGrpSpPr>
          <p:cNvPr id="1782" name="Ellipse 95"/>
          <p:cNvGrpSpPr/>
          <p:nvPr/>
        </p:nvGrpSpPr>
        <p:grpSpPr>
          <a:xfrm>
            <a:off x="376339" y="3661285"/>
            <a:ext cx="659489" cy="659489"/>
            <a:chOff x="0" y="0"/>
            <a:chExt cx="659487" cy="659487"/>
          </a:xfrm>
        </p:grpSpPr>
        <p:sp>
          <p:nvSpPr>
            <p:cNvPr id="1780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1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783" name="Textfeld 42"/>
          <p:cNvSpPr txBox="1"/>
          <p:nvPr/>
        </p:nvSpPr>
        <p:spPr>
          <a:xfrm>
            <a:off x="1120372" y="3852529"/>
            <a:ext cx="9520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P chooses</a:t>
            </a:r>
          </a:p>
        </p:txBody>
      </p:sp>
      <p:grpSp>
        <p:nvGrpSpPr>
          <p:cNvPr id="1786" name="Ellipse 97"/>
          <p:cNvGrpSpPr/>
          <p:nvPr/>
        </p:nvGrpSpPr>
        <p:grpSpPr>
          <a:xfrm>
            <a:off x="376339" y="4422642"/>
            <a:ext cx="659489" cy="659489"/>
            <a:chOff x="0" y="0"/>
            <a:chExt cx="659487" cy="659487"/>
          </a:xfrm>
        </p:grpSpPr>
        <p:sp>
          <p:nvSpPr>
            <p:cNvPr id="1784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5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787" name="Textfeld 44"/>
          <p:cNvSpPr txBox="1"/>
          <p:nvPr/>
        </p:nvSpPr>
        <p:spPr>
          <a:xfrm>
            <a:off x="1117456" y="4613885"/>
            <a:ext cx="95201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O chooses</a:t>
            </a:r>
          </a:p>
        </p:txBody>
      </p:sp>
      <p:grpSp>
        <p:nvGrpSpPr>
          <p:cNvPr id="1790" name="Ellipse 99"/>
          <p:cNvGrpSpPr/>
          <p:nvPr/>
        </p:nvGrpSpPr>
        <p:grpSpPr>
          <a:xfrm>
            <a:off x="376339" y="5183999"/>
            <a:ext cx="659489" cy="659489"/>
            <a:chOff x="0" y="0"/>
            <a:chExt cx="659487" cy="659487"/>
          </a:xfrm>
        </p:grpSpPr>
        <p:sp>
          <p:nvSpPr>
            <p:cNvPr id="1788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89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1791" name="Textfeld 46"/>
          <p:cNvSpPr txBox="1"/>
          <p:nvPr/>
        </p:nvSpPr>
        <p:spPr>
          <a:xfrm>
            <a:off x="996389" y="6098528"/>
            <a:ext cx="1194148" cy="50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O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ℳ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⊭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grpSp>
        <p:nvGrpSpPr>
          <p:cNvPr id="1794" name="Ellipse 101"/>
          <p:cNvGrpSpPr/>
          <p:nvPr/>
        </p:nvGrpSpPr>
        <p:grpSpPr>
          <a:xfrm>
            <a:off x="376339" y="5969041"/>
            <a:ext cx="659489" cy="659489"/>
            <a:chOff x="0" y="0"/>
            <a:chExt cx="659487" cy="659487"/>
          </a:xfrm>
        </p:grpSpPr>
        <p:sp>
          <p:nvSpPr>
            <p:cNvPr id="1792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93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1795" name="Textfeld 48"/>
          <p:cNvSpPr txBox="1"/>
          <p:nvPr/>
        </p:nvSpPr>
        <p:spPr>
          <a:xfrm>
            <a:off x="945208" y="5322839"/>
            <a:ext cx="1194148" cy="50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P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ℳ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5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5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5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6"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0" dur="5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4"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8"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2" dur="5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6" dur="5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0" dur="5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4" dur="500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8" dur="50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Class="entr" nodeType="afterEffect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2" dur="5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8" grpId="3"/>
      <p:bldP build="whole" bldLvl="1" animBg="1" rev="0" advAuto="0" spid="1801" grpId="10"/>
      <p:bldP build="whole" bldLvl="1" animBg="1" rev="0" advAuto="0" spid="1796" grpId="5"/>
      <p:bldP build="whole" bldLvl="1" animBg="1" rev="0" advAuto="0" spid="1779" grpId="4"/>
      <p:bldP build="whole" bldLvl="1" animBg="1" rev="0" advAuto="0" spid="1770" grpId="17"/>
      <p:bldP build="whole" bldLvl="1" animBg="1" rev="0" advAuto="0" spid="1774" grpId="1"/>
      <p:bldP build="whole" bldLvl="1" animBg="1" rev="0" advAuto="0" spid="1764" grpId="15"/>
      <p:bldP build="whole" bldLvl="1" animBg="1" rev="0" advAuto="0" spid="1752" grpId="11"/>
      <p:bldP build="whole" bldLvl="1" animBg="1" rev="0" advAuto="0" spid="1775" grpId="2"/>
      <p:bldP build="whole" bldLvl="1" animBg="1" rev="0" advAuto="0" spid="1755" grpId="12"/>
      <p:bldP build="whole" bldLvl="1" animBg="1" rev="0" advAuto="0" spid="1799" grpId="8"/>
      <p:bldP build="whole" bldLvl="1" animBg="1" rev="0" advAuto="0" spid="1800" grpId="9"/>
      <p:bldP build="whole" bldLvl="1" animBg="1" rev="0" advAuto="0" spid="1758" grpId="13"/>
      <p:bldP build="whole" bldLvl="1" animBg="1" rev="0" advAuto="0" spid="1761" grpId="14"/>
      <p:bldP build="whole" bldLvl="1" animBg="1" rev="0" advAuto="0" spid="1798" grpId="7"/>
      <p:bldP build="whole" bldLvl="1" animBg="1" rev="0" advAuto="0" spid="1767" grpId="16"/>
      <p:bldP build="whole" bldLvl="1" animBg="1" rev="0" advAuto="0" spid="1797" grpId="6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Game</a:t>
            </a:r>
          </a:p>
        </p:txBody>
      </p:sp>
      <p:grpSp>
        <p:nvGrpSpPr>
          <p:cNvPr id="1806" name="Oval 8"/>
          <p:cNvGrpSpPr/>
          <p:nvPr/>
        </p:nvGrpSpPr>
        <p:grpSpPr>
          <a:xfrm>
            <a:off x="6657026" y="795129"/>
            <a:ext cx="500933" cy="500934"/>
            <a:chOff x="0" y="0"/>
            <a:chExt cx="500932" cy="500932"/>
          </a:xfrm>
        </p:grpSpPr>
        <p:sp>
          <p:nvSpPr>
            <p:cNvPr id="1804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5" name="Text"/>
            <p:cNvSpPr txBox="1"/>
            <p:nvPr/>
          </p:nvSpPr>
          <p:spPr>
            <a:xfrm>
              <a:off x="128605" y="62757"/>
              <a:ext cx="243722" cy="375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698"/>
            </a:p>
          </p:txBody>
        </p:sp>
      </p:grpSp>
      <p:sp>
        <p:nvSpPr>
          <p:cNvPr id="1858" name="Gekrümmte Verbindung 9"/>
          <p:cNvSpPr/>
          <p:nvPr/>
        </p:nvSpPr>
        <p:spPr>
          <a:xfrm>
            <a:off x="7146225" y="559145"/>
            <a:ext cx="891305" cy="38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810" name="Oval 11"/>
          <p:cNvGrpSpPr/>
          <p:nvPr/>
        </p:nvGrpSpPr>
        <p:grpSpPr>
          <a:xfrm>
            <a:off x="8025975" y="205833"/>
            <a:ext cx="500934" cy="500934"/>
            <a:chOff x="0" y="0"/>
            <a:chExt cx="500932" cy="500932"/>
          </a:xfrm>
        </p:grpSpPr>
        <p:sp>
          <p:nvSpPr>
            <p:cNvPr id="1808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9" name="Text"/>
            <p:cNvSpPr txBox="1"/>
            <p:nvPr/>
          </p:nvSpPr>
          <p:spPr>
            <a:xfrm>
              <a:off x="128605" y="62757"/>
              <a:ext cx="243722" cy="375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v</m:t>
                  </m:r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698"/>
            </a:p>
          </p:txBody>
        </p:sp>
      </p:grpSp>
      <p:grpSp>
        <p:nvGrpSpPr>
          <p:cNvPr id="1813" name="Oval 12"/>
          <p:cNvGrpSpPr/>
          <p:nvPr/>
        </p:nvGrpSpPr>
        <p:grpSpPr>
          <a:xfrm>
            <a:off x="7848869" y="1045595"/>
            <a:ext cx="500933" cy="500933"/>
            <a:chOff x="0" y="0"/>
            <a:chExt cx="500932" cy="500932"/>
          </a:xfrm>
        </p:grpSpPr>
        <p:sp>
          <p:nvSpPr>
            <p:cNvPr id="1811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2" name="Text"/>
            <p:cNvSpPr txBox="1"/>
            <p:nvPr/>
          </p:nvSpPr>
          <p:spPr>
            <a:xfrm>
              <a:off x="128605" y="62757"/>
              <a:ext cx="243722" cy="375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u</m:t>
                  </m:r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698"/>
            </a:p>
          </p:txBody>
        </p:sp>
      </p:grpSp>
      <p:sp>
        <p:nvSpPr>
          <p:cNvPr id="1859" name="Gekrümmte Verbindung 13"/>
          <p:cNvSpPr/>
          <p:nvPr/>
        </p:nvSpPr>
        <p:spPr>
          <a:xfrm>
            <a:off x="8152995" y="710629"/>
            <a:ext cx="69809" cy="33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15" name="Textfeld 14"/>
          <p:cNvSpPr txBox="1"/>
          <p:nvPr/>
        </p:nvSpPr>
        <p:spPr>
          <a:xfrm>
            <a:off x="6173354" y="937873"/>
            <a:ext cx="423152" cy="1599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1816" name="Textfeld 15"/>
          <p:cNvSpPr txBox="1"/>
          <p:nvPr/>
        </p:nvSpPr>
        <p:spPr>
          <a:xfrm>
            <a:off x="8674804" y="321718"/>
            <a:ext cx="425046" cy="1599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1817" name="Textfeld 16"/>
          <p:cNvSpPr txBox="1"/>
          <p:nvPr/>
        </p:nvSpPr>
        <p:spPr>
          <a:xfrm>
            <a:off x="8419078" y="1222702"/>
            <a:ext cx="423152" cy="14384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1860" name="Gerader Verbinder 17"/>
          <p:cNvSpPr/>
          <p:nvPr/>
        </p:nvSpPr>
        <p:spPr>
          <a:xfrm>
            <a:off x="5436460" y="2696125"/>
            <a:ext cx="437906" cy="412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861" name="Gerader Verbinder 23"/>
          <p:cNvSpPr/>
          <p:nvPr/>
        </p:nvSpPr>
        <p:spPr>
          <a:xfrm>
            <a:off x="5825873" y="3613213"/>
            <a:ext cx="163581" cy="26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862" name="Gerader Verbinder 25"/>
          <p:cNvSpPr/>
          <p:nvPr/>
        </p:nvSpPr>
        <p:spPr>
          <a:xfrm>
            <a:off x="6299495" y="3613213"/>
            <a:ext cx="168176" cy="270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823" name="Rechteck: abgerundete Ecken 5"/>
          <p:cNvGrpSpPr/>
          <p:nvPr/>
        </p:nvGrpSpPr>
        <p:grpSpPr>
          <a:xfrm>
            <a:off x="4510890" y="2200825"/>
            <a:ext cx="1314917" cy="485776"/>
            <a:chOff x="0" y="0"/>
            <a:chExt cx="1314915" cy="485775"/>
          </a:xfrm>
        </p:grpSpPr>
        <p:sp>
          <p:nvSpPr>
            <p:cNvPr id="1821" name="Rounded Rectangle"/>
            <p:cNvSpPr/>
            <p:nvPr/>
          </p:nvSpPr>
          <p:spPr>
            <a:xfrm>
              <a:off x="0" y="0"/>
              <a:ext cx="1314916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i="1"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2" name="Text"/>
            <p:cNvSpPr txBox="1"/>
            <p:nvPr/>
          </p:nvSpPr>
          <p:spPr>
            <a:xfrm>
              <a:off x="78958" y="113541"/>
              <a:ext cx="1157000" cy="2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◇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1132"/>
            </a:p>
          </p:txBody>
        </p:sp>
      </p:grpSp>
      <p:grpSp>
        <p:nvGrpSpPr>
          <p:cNvPr id="1826" name="Rechteck: abgerundete Ecken 7"/>
          <p:cNvGrpSpPr/>
          <p:nvPr/>
        </p:nvGrpSpPr>
        <p:grpSpPr>
          <a:xfrm>
            <a:off x="5616876" y="3117913"/>
            <a:ext cx="1051201" cy="485776"/>
            <a:chOff x="0" y="0"/>
            <a:chExt cx="1051199" cy="485775"/>
          </a:xfrm>
        </p:grpSpPr>
        <p:sp>
          <p:nvSpPr>
            <p:cNvPr id="1824" name="Rounded Rectangle"/>
            <p:cNvSpPr/>
            <p:nvPr/>
          </p:nvSpPr>
          <p:spPr>
            <a:xfrm>
              <a:off x="0" y="0"/>
              <a:ext cx="1051200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825" name="Text"/>
            <p:cNvSpPr txBox="1"/>
            <p:nvPr/>
          </p:nvSpPr>
          <p:spPr>
            <a:xfrm>
              <a:off x="78959" y="113541"/>
              <a:ext cx="893283" cy="2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grpSp>
        <p:nvGrpSpPr>
          <p:cNvPr id="1829" name="Rechteck: abgerundete Ecken 8"/>
          <p:cNvGrpSpPr/>
          <p:nvPr/>
        </p:nvGrpSpPr>
        <p:grpSpPr>
          <a:xfrm>
            <a:off x="5458683" y="3891998"/>
            <a:ext cx="429019" cy="485776"/>
            <a:chOff x="0" y="0"/>
            <a:chExt cx="429017" cy="485775"/>
          </a:xfrm>
        </p:grpSpPr>
        <p:sp>
          <p:nvSpPr>
            <p:cNvPr id="1827" name="Rounded Rectangle"/>
            <p:cNvSpPr/>
            <p:nvPr/>
          </p:nvSpPr>
          <p:spPr>
            <a:xfrm>
              <a:off x="0" y="0"/>
              <a:ext cx="429018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28" name="Text"/>
            <p:cNvSpPr txBox="1"/>
            <p:nvPr/>
          </p:nvSpPr>
          <p:spPr>
            <a:xfrm>
              <a:off x="76187" y="108267"/>
              <a:ext cx="27664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132"/>
            </a:p>
          </p:txBody>
        </p:sp>
      </p:grpSp>
      <p:grpSp>
        <p:nvGrpSpPr>
          <p:cNvPr id="1832" name="Rechteck: abgerundete Ecken 8"/>
          <p:cNvGrpSpPr/>
          <p:nvPr/>
        </p:nvGrpSpPr>
        <p:grpSpPr>
          <a:xfrm>
            <a:off x="6409502" y="3891998"/>
            <a:ext cx="429019" cy="485776"/>
            <a:chOff x="0" y="0"/>
            <a:chExt cx="429017" cy="485775"/>
          </a:xfrm>
        </p:grpSpPr>
        <p:sp>
          <p:nvSpPr>
            <p:cNvPr id="1830" name="Rounded Rectangle"/>
            <p:cNvSpPr/>
            <p:nvPr/>
          </p:nvSpPr>
          <p:spPr>
            <a:xfrm>
              <a:off x="0" y="0"/>
              <a:ext cx="429018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31" name="Text"/>
            <p:cNvSpPr txBox="1"/>
            <p:nvPr/>
          </p:nvSpPr>
          <p:spPr>
            <a:xfrm>
              <a:off x="76187" y="108267"/>
              <a:ext cx="27664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132"/>
            </a:p>
          </p:txBody>
        </p:sp>
      </p:grpSp>
      <p:sp>
        <p:nvSpPr>
          <p:cNvPr id="1833" name="Textfeld 5"/>
          <p:cNvSpPr txBox="1"/>
          <p:nvPr/>
        </p:nvSpPr>
        <p:spPr>
          <a:xfrm>
            <a:off x="812105" y="1307697"/>
            <a:ext cx="4951667" cy="37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Formula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◇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sup>
                </m:sSup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∧</m:t>
                </m:r>
                <m:sSup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e>
                  <m: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+ model + world</a:t>
            </a:r>
            <a:endParaRPr sz="1698"/>
          </a:p>
        </p:txBody>
      </p:sp>
      <p:grpSp>
        <p:nvGrpSpPr>
          <p:cNvPr id="1836" name="Ellipse 3"/>
          <p:cNvGrpSpPr/>
          <p:nvPr/>
        </p:nvGrpSpPr>
        <p:grpSpPr>
          <a:xfrm>
            <a:off x="370508" y="2869876"/>
            <a:ext cx="659489" cy="659489"/>
            <a:chOff x="0" y="0"/>
            <a:chExt cx="659487" cy="659487"/>
          </a:xfrm>
        </p:grpSpPr>
        <p:sp>
          <p:nvSpPr>
            <p:cNvPr id="1834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5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□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837" name="Textfeld 35"/>
          <p:cNvSpPr txBox="1"/>
          <p:nvPr/>
        </p:nvSpPr>
        <p:spPr>
          <a:xfrm>
            <a:off x="1075716" y="2737955"/>
            <a:ext cx="1546167" cy="71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/>
            </a:pPr>
            <a:r>
              <a:t>at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□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, </a:t>
            </a:r>
          </a:p>
          <a:p>
            <a:pPr>
              <a:defRPr b="1" sz="1300"/>
            </a:pPr>
            <a:r>
              <a:t>O chooses </a:t>
            </a:r>
            <a:r>
              <a:rPr b="0"/>
              <a:t>an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rPr b="0"/>
              <a:t> to continue with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endParaRPr sz="1226"/>
          </a:p>
        </p:txBody>
      </p:sp>
      <p:grpSp>
        <p:nvGrpSpPr>
          <p:cNvPr id="1840" name="Ellipse 5"/>
          <p:cNvGrpSpPr/>
          <p:nvPr/>
        </p:nvGrpSpPr>
        <p:grpSpPr>
          <a:xfrm>
            <a:off x="370508" y="1959524"/>
            <a:ext cx="659489" cy="659488"/>
            <a:chOff x="0" y="0"/>
            <a:chExt cx="659487" cy="659487"/>
          </a:xfrm>
        </p:grpSpPr>
        <p:sp>
          <p:nvSpPr>
            <p:cNvPr id="1838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9" name="Text"/>
            <p:cNvSpPr txBox="1"/>
            <p:nvPr/>
          </p:nvSpPr>
          <p:spPr>
            <a:xfrm>
              <a:off x="151824" y="131624"/>
              <a:ext cx="355840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19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◇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841" name="Textfeld 37"/>
          <p:cNvSpPr txBox="1"/>
          <p:nvPr/>
        </p:nvSpPr>
        <p:spPr>
          <a:xfrm>
            <a:off x="1075716" y="1827602"/>
            <a:ext cx="1546167" cy="71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/>
            </a:pPr>
            <a:r>
              <a:t>at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◇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, </a:t>
            </a:r>
            <a:br/>
            <a:r>
              <a:rPr b="1"/>
              <a:t>P chooses </a:t>
            </a:r>
            <a:r>
              <a:t>an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t> to continue with </a:t>
            </a:r>
            <a14:m>
              <m:oMath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endParaRPr sz="1226"/>
          </a:p>
        </p:txBody>
      </p:sp>
      <p:grpSp>
        <p:nvGrpSpPr>
          <p:cNvPr id="1844" name="Ellipse 95"/>
          <p:cNvGrpSpPr/>
          <p:nvPr/>
        </p:nvGrpSpPr>
        <p:grpSpPr>
          <a:xfrm>
            <a:off x="376339" y="3661285"/>
            <a:ext cx="659489" cy="659489"/>
            <a:chOff x="0" y="0"/>
            <a:chExt cx="659487" cy="659487"/>
          </a:xfrm>
        </p:grpSpPr>
        <p:sp>
          <p:nvSpPr>
            <p:cNvPr id="1842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3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845" name="Textfeld 39"/>
          <p:cNvSpPr txBox="1"/>
          <p:nvPr/>
        </p:nvSpPr>
        <p:spPr>
          <a:xfrm>
            <a:off x="1120372" y="3852529"/>
            <a:ext cx="9520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P chooses</a:t>
            </a:r>
          </a:p>
        </p:txBody>
      </p:sp>
      <p:grpSp>
        <p:nvGrpSpPr>
          <p:cNvPr id="1848" name="Ellipse 97"/>
          <p:cNvGrpSpPr/>
          <p:nvPr/>
        </p:nvGrpSpPr>
        <p:grpSpPr>
          <a:xfrm>
            <a:off x="376339" y="4422642"/>
            <a:ext cx="659489" cy="659489"/>
            <a:chOff x="0" y="0"/>
            <a:chExt cx="659487" cy="659487"/>
          </a:xfrm>
        </p:grpSpPr>
        <p:sp>
          <p:nvSpPr>
            <p:cNvPr id="1846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7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849" name="Textfeld 41"/>
          <p:cNvSpPr txBox="1"/>
          <p:nvPr/>
        </p:nvSpPr>
        <p:spPr>
          <a:xfrm>
            <a:off x="1117456" y="4613885"/>
            <a:ext cx="95201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O chooses</a:t>
            </a:r>
          </a:p>
        </p:txBody>
      </p:sp>
      <p:grpSp>
        <p:nvGrpSpPr>
          <p:cNvPr id="1852" name="Ellipse 99"/>
          <p:cNvGrpSpPr/>
          <p:nvPr/>
        </p:nvGrpSpPr>
        <p:grpSpPr>
          <a:xfrm>
            <a:off x="376339" y="5183999"/>
            <a:ext cx="659489" cy="659489"/>
            <a:chOff x="0" y="0"/>
            <a:chExt cx="659487" cy="659487"/>
          </a:xfrm>
        </p:grpSpPr>
        <p:sp>
          <p:nvSpPr>
            <p:cNvPr id="1850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51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1853" name="Textfeld 43"/>
          <p:cNvSpPr txBox="1"/>
          <p:nvPr/>
        </p:nvSpPr>
        <p:spPr>
          <a:xfrm>
            <a:off x="996389" y="6098528"/>
            <a:ext cx="1194148" cy="50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O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ℳ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⊭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grpSp>
        <p:nvGrpSpPr>
          <p:cNvPr id="1856" name="Ellipse 101"/>
          <p:cNvGrpSpPr/>
          <p:nvPr/>
        </p:nvGrpSpPr>
        <p:grpSpPr>
          <a:xfrm>
            <a:off x="376339" y="5969041"/>
            <a:ext cx="659489" cy="659489"/>
            <a:chOff x="0" y="0"/>
            <a:chExt cx="659487" cy="659487"/>
          </a:xfrm>
        </p:grpSpPr>
        <p:sp>
          <p:nvSpPr>
            <p:cNvPr id="1854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855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1857" name="Textfeld 45"/>
          <p:cNvSpPr txBox="1"/>
          <p:nvPr/>
        </p:nvSpPr>
        <p:spPr>
          <a:xfrm>
            <a:off x="945208" y="5322839"/>
            <a:ext cx="1194148" cy="50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P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ℳ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w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Hybrid Logics</a:t>
            </a:r>
          </a:p>
        </p:txBody>
      </p:sp>
      <p:grpSp>
        <p:nvGrpSpPr>
          <p:cNvPr id="1867" name="Oval 33"/>
          <p:cNvGrpSpPr/>
          <p:nvPr/>
        </p:nvGrpSpPr>
        <p:grpSpPr>
          <a:xfrm>
            <a:off x="4762389" y="3274983"/>
            <a:ext cx="500933" cy="500933"/>
            <a:chOff x="0" y="0"/>
            <a:chExt cx="500932" cy="500932"/>
          </a:xfrm>
        </p:grpSpPr>
        <p:sp>
          <p:nvSpPr>
            <p:cNvPr id="1865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6" name="Text"/>
            <p:cNvSpPr txBox="1"/>
            <p:nvPr/>
          </p:nvSpPr>
          <p:spPr>
            <a:xfrm>
              <a:off x="128605" y="62757"/>
              <a:ext cx="243722" cy="375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698"/>
            </a:p>
          </p:txBody>
        </p:sp>
      </p:grpSp>
      <p:sp>
        <p:nvSpPr>
          <p:cNvPr id="1891" name="Gekrümmte Verbindung 34"/>
          <p:cNvSpPr/>
          <p:nvPr/>
        </p:nvSpPr>
        <p:spPr>
          <a:xfrm>
            <a:off x="5251588" y="3038998"/>
            <a:ext cx="891304" cy="38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871" name="Oval 35"/>
          <p:cNvGrpSpPr/>
          <p:nvPr/>
        </p:nvGrpSpPr>
        <p:grpSpPr>
          <a:xfrm>
            <a:off x="6131338" y="2685687"/>
            <a:ext cx="500933" cy="500933"/>
            <a:chOff x="0" y="0"/>
            <a:chExt cx="500932" cy="500932"/>
          </a:xfrm>
        </p:grpSpPr>
        <p:sp>
          <p:nvSpPr>
            <p:cNvPr id="1869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0" name="Text"/>
            <p:cNvSpPr txBox="1"/>
            <p:nvPr/>
          </p:nvSpPr>
          <p:spPr>
            <a:xfrm>
              <a:off x="128605" y="62757"/>
              <a:ext cx="243722" cy="375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v</m:t>
                  </m:r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698"/>
            </a:p>
          </p:txBody>
        </p:sp>
      </p:grpSp>
      <p:grpSp>
        <p:nvGrpSpPr>
          <p:cNvPr id="1874" name="Oval 36"/>
          <p:cNvGrpSpPr/>
          <p:nvPr/>
        </p:nvGrpSpPr>
        <p:grpSpPr>
          <a:xfrm>
            <a:off x="5954233" y="3525449"/>
            <a:ext cx="500933" cy="500933"/>
            <a:chOff x="0" y="0"/>
            <a:chExt cx="500932" cy="500932"/>
          </a:xfrm>
        </p:grpSpPr>
        <p:sp>
          <p:nvSpPr>
            <p:cNvPr id="1872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3" name="Text"/>
            <p:cNvSpPr txBox="1"/>
            <p:nvPr/>
          </p:nvSpPr>
          <p:spPr>
            <a:xfrm>
              <a:off x="128605" y="62757"/>
              <a:ext cx="243722" cy="3754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u</m:t>
                  </m:r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698"/>
            </a:p>
          </p:txBody>
        </p:sp>
      </p:grpSp>
      <p:sp>
        <p:nvSpPr>
          <p:cNvPr id="1892" name="Gekrümmte Verbindung 37"/>
          <p:cNvSpPr/>
          <p:nvPr/>
        </p:nvSpPr>
        <p:spPr>
          <a:xfrm>
            <a:off x="6258358" y="3190482"/>
            <a:ext cx="69809" cy="33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76" name="Textfeld 38"/>
          <p:cNvSpPr txBox="1"/>
          <p:nvPr/>
        </p:nvSpPr>
        <p:spPr>
          <a:xfrm>
            <a:off x="4278717" y="3417727"/>
            <a:ext cx="423152" cy="1599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1877" name="Textfeld 43"/>
          <p:cNvSpPr txBox="1"/>
          <p:nvPr/>
        </p:nvSpPr>
        <p:spPr>
          <a:xfrm>
            <a:off x="6780167" y="2801571"/>
            <a:ext cx="425046" cy="1599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1878" name="Textfeld 44"/>
          <p:cNvSpPr txBox="1"/>
          <p:nvPr/>
        </p:nvSpPr>
        <p:spPr>
          <a:xfrm>
            <a:off x="6524441" y="3702555"/>
            <a:ext cx="423152" cy="14384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1879" name="Oval 45"/>
          <p:cNvSpPr/>
          <p:nvPr/>
        </p:nvSpPr>
        <p:spPr>
          <a:xfrm>
            <a:off x="2077516" y="2231135"/>
            <a:ext cx="753468" cy="2070204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80" name="Textfeld 46"/>
          <p:cNvSpPr txBox="1"/>
          <p:nvPr/>
        </p:nvSpPr>
        <p:spPr>
          <a:xfrm>
            <a:off x="2392547" y="2432238"/>
            <a:ext cx="47322" cy="1433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𝑖</m:t>
                  </m:r>
                </m:oMath>
              </m:oMathPara>
            </a14:m>
          </a:p>
        </p:txBody>
      </p:sp>
      <p:sp>
        <p:nvSpPr>
          <p:cNvPr id="1881" name="Textfeld 52"/>
          <p:cNvSpPr txBox="1"/>
          <p:nvPr/>
        </p:nvSpPr>
        <p:spPr>
          <a:xfrm>
            <a:off x="2215759" y="3008273"/>
            <a:ext cx="88697" cy="1835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𝑗</m:t>
                  </m:r>
                </m:oMath>
              </m:oMathPara>
            </a14:m>
          </a:p>
        </p:txBody>
      </p:sp>
      <p:sp>
        <p:nvSpPr>
          <p:cNvPr id="1882" name="Textfeld 57"/>
          <p:cNvSpPr txBox="1"/>
          <p:nvPr/>
        </p:nvSpPr>
        <p:spPr>
          <a:xfrm>
            <a:off x="2423457" y="3640173"/>
            <a:ext cx="110186" cy="155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𝑘</m:t>
                  </m:r>
                </m:oMath>
              </m:oMathPara>
            </a14:m>
          </a:p>
        </p:txBody>
      </p:sp>
      <p:sp>
        <p:nvSpPr>
          <p:cNvPr id="1883" name="Textfeld 63"/>
          <p:cNvSpPr txBox="1"/>
          <p:nvPr/>
        </p:nvSpPr>
        <p:spPr>
          <a:xfrm>
            <a:off x="2211050" y="1861792"/>
            <a:ext cx="453772" cy="1538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</a:p>
        </p:txBody>
      </p:sp>
      <p:sp>
        <p:nvSpPr>
          <p:cNvPr id="1893" name="Gerade Verbindung mit Pfeil 68"/>
          <p:cNvSpPr/>
          <p:nvPr/>
        </p:nvSpPr>
        <p:spPr>
          <a:xfrm>
            <a:off x="2439868" y="2513213"/>
            <a:ext cx="2331052" cy="917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94" name="Gerade Verbindung mit Pfeil 72"/>
          <p:cNvSpPr/>
          <p:nvPr/>
        </p:nvSpPr>
        <p:spPr>
          <a:xfrm>
            <a:off x="2304455" y="2946483"/>
            <a:ext cx="3817565" cy="151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95" name="Gerade Verbindung mit Pfeil 75"/>
          <p:cNvSpPr/>
          <p:nvPr/>
        </p:nvSpPr>
        <p:spPr>
          <a:xfrm>
            <a:off x="2533642" y="3718643"/>
            <a:ext cx="3411097" cy="5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87" name="Textfeld 85"/>
          <p:cNvSpPr txBox="1"/>
          <p:nvPr/>
        </p:nvSpPr>
        <p:spPr>
          <a:xfrm>
            <a:off x="3898201" y="2654394"/>
            <a:ext cx="101042" cy="15499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</m:oMath>
              </m:oMathPara>
            </a14:m>
          </a:p>
        </p:txBody>
      </p:sp>
      <p:sp>
        <p:nvSpPr>
          <p:cNvPr id="1888" name="Textfeld 86"/>
          <p:cNvSpPr txBox="1"/>
          <p:nvPr/>
        </p:nvSpPr>
        <p:spPr>
          <a:xfrm>
            <a:off x="1755869" y="4900471"/>
            <a:ext cx="3068204" cy="71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ℳ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𝑤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e>
                  <m: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sup>
                </m:sSup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e>
                </m:d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iff </a:t>
            </a:r>
            <a14:m>
              <m:oMath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e>
                </m:d>
              </m:oMath>
            </a14:m>
          </a:p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ℳ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𝑤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e>
                  <m: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e>
                </m:d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iff </a:t>
            </a:r>
            <a14:m>
              <m:oMath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↛</m:t>
                </m:r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e>
                </m:d>
              </m:oMath>
            </a14:m>
            <a:endParaRPr sz="1698"/>
          </a:p>
        </p:txBody>
      </p:sp>
      <p:sp>
        <p:nvSpPr>
          <p:cNvPr id="1889" name="Textfeld 87"/>
          <p:cNvSpPr txBox="1"/>
          <p:nvPr/>
        </p:nvSpPr>
        <p:spPr>
          <a:xfrm>
            <a:off x="1788250" y="5649853"/>
            <a:ext cx="4322079" cy="37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Consider </a:t>
            </a:r>
            <a:r>
              <a:rPr b="1" i="1"/>
              <a:t>named</a:t>
            </a:r>
            <a:r>
              <a:t> models, i.e. </a:t>
            </a:r>
            <a14:m>
              <m:oMath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  <a:r>
              <a:t> surjective.</a:t>
            </a:r>
            <a:endParaRPr sz="1698"/>
          </a:p>
        </p:txBody>
      </p:sp>
      <p:sp>
        <p:nvSpPr>
          <p:cNvPr id="1890" name="Textfeld 90"/>
          <p:cNvSpPr txBox="1"/>
          <p:nvPr/>
        </p:nvSpPr>
        <p:spPr>
          <a:xfrm>
            <a:off x="3241518" y="6528802"/>
            <a:ext cx="6206094" cy="531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>
              <a:defRPr sz="1000"/>
            </a:pPr>
            <a:r>
              <a:t>📕</a:t>
            </a:r>
            <a:r>
              <a:rPr sz="1400"/>
              <a:t> Patrick Blackburn, Maarten de Rijke, and Yde Venema. Modal Logic. 2001.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5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500"/>
                                        <p:tgtEl>
                                          <p:spTgt spid="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5" grpId="3"/>
      <p:bldP build="whole" bldLvl="1" animBg="1" rev="0" advAuto="0" spid="1893" grpId="1"/>
      <p:bldP build="whole" bldLvl="1" animBg="1" rev="0" advAuto="0" spid="1894" grpId="2"/>
      <p:bldP build="whole" bldLvl="1" animBg="1" rev="0" advAuto="0" spid="1887" grpId="4"/>
      <p:bldP build="whole" bldLvl="1" animBg="1" rev="0" advAuto="0" spid="1889" grpId="6"/>
      <p:bldP build="whole" bldLvl="1" animBg="1" rev="0" advAuto="0" spid="1888" grpId="5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Hybrid Logics</a:t>
            </a:r>
          </a:p>
        </p:txBody>
      </p:sp>
      <p:grpSp>
        <p:nvGrpSpPr>
          <p:cNvPr id="1902" name="Oval 33"/>
          <p:cNvGrpSpPr/>
          <p:nvPr/>
        </p:nvGrpSpPr>
        <p:grpSpPr>
          <a:xfrm>
            <a:off x="4762389" y="3274983"/>
            <a:ext cx="500933" cy="500933"/>
            <a:chOff x="0" y="0"/>
            <a:chExt cx="500932" cy="500932"/>
          </a:xfrm>
        </p:grpSpPr>
        <p:sp>
          <p:nvSpPr>
            <p:cNvPr id="1900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1" name="Text"/>
            <p:cNvSpPr txBox="1"/>
            <p:nvPr/>
          </p:nvSpPr>
          <p:spPr>
            <a:xfrm>
              <a:off x="128605" y="65046"/>
              <a:ext cx="24372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920" name="Gekrümmte Verbindung 34"/>
          <p:cNvSpPr/>
          <p:nvPr/>
        </p:nvSpPr>
        <p:spPr>
          <a:xfrm>
            <a:off x="5251588" y="3038998"/>
            <a:ext cx="891304" cy="38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906" name="Oval 35"/>
          <p:cNvGrpSpPr/>
          <p:nvPr/>
        </p:nvGrpSpPr>
        <p:grpSpPr>
          <a:xfrm>
            <a:off x="6131338" y="2685687"/>
            <a:ext cx="500933" cy="500933"/>
            <a:chOff x="0" y="0"/>
            <a:chExt cx="500932" cy="500932"/>
          </a:xfrm>
        </p:grpSpPr>
        <p:sp>
          <p:nvSpPr>
            <p:cNvPr id="1904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5" name="Text"/>
            <p:cNvSpPr txBox="1"/>
            <p:nvPr/>
          </p:nvSpPr>
          <p:spPr>
            <a:xfrm>
              <a:off x="128605" y="65046"/>
              <a:ext cx="24372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  <p:grpSp>
        <p:nvGrpSpPr>
          <p:cNvPr id="1909" name="Oval 36"/>
          <p:cNvGrpSpPr/>
          <p:nvPr/>
        </p:nvGrpSpPr>
        <p:grpSpPr>
          <a:xfrm>
            <a:off x="5954233" y="3525449"/>
            <a:ext cx="500933" cy="500933"/>
            <a:chOff x="0" y="0"/>
            <a:chExt cx="500932" cy="500932"/>
          </a:xfrm>
        </p:grpSpPr>
        <p:sp>
          <p:nvSpPr>
            <p:cNvPr id="1907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8" name="Text"/>
            <p:cNvSpPr txBox="1"/>
            <p:nvPr/>
          </p:nvSpPr>
          <p:spPr>
            <a:xfrm>
              <a:off x="128605" y="65046"/>
              <a:ext cx="24372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921" name="Gekrümmte Verbindung 37"/>
          <p:cNvSpPr/>
          <p:nvPr/>
        </p:nvSpPr>
        <p:spPr>
          <a:xfrm>
            <a:off x="6258358" y="3190482"/>
            <a:ext cx="69809" cy="33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911" name="Textfeld 38"/>
          <p:cNvSpPr txBox="1"/>
          <p:nvPr/>
        </p:nvSpPr>
        <p:spPr>
          <a:xfrm>
            <a:off x="4278717" y="3417727"/>
            <a:ext cx="423152" cy="1599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1912" name="Textfeld 43"/>
          <p:cNvSpPr txBox="1"/>
          <p:nvPr/>
        </p:nvSpPr>
        <p:spPr>
          <a:xfrm>
            <a:off x="6780167" y="2801571"/>
            <a:ext cx="425046" cy="1599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1913" name="Textfeld 44"/>
          <p:cNvSpPr txBox="1"/>
          <p:nvPr/>
        </p:nvSpPr>
        <p:spPr>
          <a:xfrm>
            <a:off x="6524441" y="3702555"/>
            <a:ext cx="423152" cy="14384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1914" name="Textfeld 46"/>
          <p:cNvSpPr txBox="1"/>
          <p:nvPr/>
        </p:nvSpPr>
        <p:spPr>
          <a:xfrm>
            <a:off x="4989195" y="3348342"/>
            <a:ext cx="47321" cy="14333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𝑖</m:t>
                  </m:r>
                </m:oMath>
              </m:oMathPara>
            </a14:m>
            <a:endParaRPr>
              <a:solidFill>
                <a:srgbClr val="FFFFFF"/>
              </a:solidFill>
            </a:endParaRPr>
          </a:p>
        </p:txBody>
      </p:sp>
      <p:sp>
        <p:nvSpPr>
          <p:cNvPr id="1915" name="Textfeld 52"/>
          <p:cNvSpPr txBox="1"/>
          <p:nvPr/>
        </p:nvSpPr>
        <p:spPr>
          <a:xfrm>
            <a:off x="6337916" y="2739675"/>
            <a:ext cx="88698" cy="1835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𝑗</m:t>
                  </m:r>
                </m:oMath>
              </m:oMathPara>
            </a14:m>
            <a:endParaRPr>
              <a:solidFill>
                <a:srgbClr val="FFFFFF"/>
              </a:solidFill>
            </a:endParaRPr>
          </a:p>
        </p:txBody>
      </p:sp>
      <p:sp>
        <p:nvSpPr>
          <p:cNvPr id="1916" name="Textfeld 57"/>
          <p:cNvSpPr txBox="1"/>
          <p:nvPr/>
        </p:nvSpPr>
        <p:spPr>
          <a:xfrm>
            <a:off x="6154761" y="3598809"/>
            <a:ext cx="110186" cy="1552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𝑘</m:t>
                  </m:r>
                </m:oMath>
              </m:oMathPara>
            </a14:m>
            <a:endParaRPr>
              <a:solidFill>
                <a:srgbClr val="FFFFFF"/>
              </a:solidFill>
            </a:endParaRPr>
          </a:p>
        </p:txBody>
      </p:sp>
      <p:sp>
        <p:nvSpPr>
          <p:cNvPr id="1917" name="Textfeld 86"/>
          <p:cNvSpPr txBox="1"/>
          <p:nvPr/>
        </p:nvSpPr>
        <p:spPr>
          <a:xfrm>
            <a:off x="1755869" y="4900471"/>
            <a:ext cx="3068204" cy="71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ℳ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𝑤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e>
                  <m: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sup>
                </m:sSup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e>
                </m:d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iff </a:t>
            </a:r>
            <a14:m>
              <m:oMath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e>
                </m:d>
              </m:oMath>
            </a14:m>
          </a:p>
          <a:p>
            <a:pPr>
              <a:defRPr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ℳ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𝑤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e>
                  <m: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e>
                </m:d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iff </a:t>
            </a:r>
            <a14:m>
              <m:oMath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↛</m:t>
                </m:r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e>
                </m:d>
              </m:oMath>
            </a14:m>
            <a:endParaRPr sz="1698"/>
          </a:p>
        </p:txBody>
      </p:sp>
      <p:sp>
        <p:nvSpPr>
          <p:cNvPr id="1918" name="Textfeld 87"/>
          <p:cNvSpPr txBox="1"/>
          <p:nvPr/>
        </p:nvSpPr>
        <p:spPr>
          <a:xfrm>
            <a:off x="1788250" y="5649853"/>
            <a:ext cx="4868465" cy="37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Consider only </a:t>
            </a:r>
            <a:r>
              <a:rPr b="1" i="1"/>
              <a:t>named</a:t>
            </a:r>
            <a:r>
              <a:t> models, i.e., </a:t>
            </a:r>
            <a14:m>
              <m:oMath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</m:oMath>
            </a14:m>
            <a:r>
              <a:t> surjective.</a:t>
            </a:r>
            <a:endParaRPr sz="1698"/>
          </a:p>
        </p:txBody>
      </p:sp>
      <p:sp>
        <p:nvSpPr>
          <p:cNvPr id="1919" name="Textfeld 2"/>
          <p:cNvSpPr txBox="1"/>
          <p:nvPr/>
        </p:nvSpPr>
        <p:spPr>
          <a:xfrm>
            <a:off x="3241518" y="6528802"/>
            <a:ext cx="6206094" cy="531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just">
              <a:defRPr sz="1000"/>
            </a:pPr>
            <a:r>
              <a:t>📕</a:t>
            </a:r>
            <a:r>
              <a:rPr sz="1400"/>
              <a:t> Patrick Blackburn, Maarten de Rijke, and Yde Venema. Modal Logic. 2001.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Game</a:t>
            </a:r>
          </a:p>
        </p:txBody>
      </p:sp>
      <p:sp>
        <p:nvSpPr>
          <p:cNvPr id="2033" name="Gerader Verbinder 15"/>
          <p:cNvSpPr/>
          <p:nvPr/>
        </p:nvSpPr>
        <p:spPr>
          <a:xfrm>
            <a:off x="4033692" y="2696125"/>
            <a:ext cx="703769" cy="412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034" name="Gerader Verbinder 17"/>
          <p:cNvSpPr/>
          <p:nvPr/>
        </p:nvSpPr>
        <p:spPr>
          <a:xfrm>
            <a:off x="5307547" y="2696125"/>
            <a:ext cx="227353" cy="412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035" name="Gerader Verbinder 19"/>
          <p:cNvSpPr/>
          <p:nvPr/>
        </p:nvSpPr>
        <p:spPr>
          <a:xfrm>
            <a:off x="3266984" y="3613214"/>
            <a:ext cx="173333" cy="269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036" name="Gerader Verbinder 68"/>
          <p:cNvSpPr/>
          <p:nvPr/>
        </p:nvSpPr>
        <p:spPr>
          <a:xfrm>
            <a:off x="3770371" y="3613214"/>
            <a:ext cx="179749" cy="27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930" name="Rechteck: abgerundete Ecken 5"/>
          <p:cNvGrpSpPr/>
          <p:nvPr/>
        </p:nvGrpSpPr>
        <p:grpSpPr>
          <a:xfrm>
            <a:off x="4510890" y="2200825"/>
            <a:ext cx="1314917" cy="485776"/>
            <a:chOff x="0" y="0"/>
            <a:chExt cx="1314915" cy="485775"/>
          </a:xfrm>
        </p:grpSpPr>
        <p:sp>
          <p:nvSpPr>
            <p:cNvPr id="1928" name="Rounded Rectangle"/>
            <p:cNvSpPr/>
            <p:nvPr/>
          </p:nvSpPr>
          <p:spPr>
            <a:xfrm>
              <a:off x="0" y="0"/>
              <a:ext cx="1314916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i="1"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9" name="Text"/>
            <p:cNvSpPr txBox="1"/>
            <p:nvPr/>
          </p:nvSpPr>
          <p:spPr>
            <a:xfrm>
              <a:off x="78958" y="113541"/>
              <a:ext cx="1157000" cy="2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◇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1132"/>
            </a:p>
          </p:txBody>
        </p:sp>
      </p:grpSp>
      <p:grpSp>
        <p:nvGrpSpPr>
          <p:cNvPr id="1933" name="Rechteck: abgerundete Ecken 6"/>
          <p:cNvGrpSpPr/>
          <p:nvPr/>
        </p:nvGrpSpPr>
        <p:grpSpPr>
          <a:xfrm>
            <a:off x="2768775" y="3117914"/>
            <a:ext cx="1668056" cy="485776"/>
            <a:chOff x="0" y="0"/>
            <a:chExt cx="1668054" cy="485775"/>
          </a:xfrm>
        </p:grpSpPr>
        <p:sp>
          <p:nvSpPr>
            <p:cNvPr id="1931" name="Rounded Rectangle"/>
            <p:cNvSpPr/>
            <p:nvPr/>
          </p:nvSpPr>
          <p:spPr>
            <a:xfrm>
              <a:off x="0" y="0"/>
              <a:ext cx="1668055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32" name="Text"/>
            <p:cNvSpPr txBox="1"/>
            <p:nvPr/>
          </p:nvSpPr>
          <p:spPr>
            <a:xfrm>
              <a:off x="78958" y="103441"/>
              <a:ext cx="1510139" cy="278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m:oMathPara>
              </a14:m>
              <a:endParaRPr sz="1132"/>
            </a:p>
          </p:txBody>
        </p:sp>
      </p:grpSp>
      <p:grpSp>
        <p:nvGrpSpPr>
          <p:cNvPr id="1936" name="Rechteck: abgerundete Ecken 8"/>
          <p:cNvGrpSpPr/>
          <p:nvPr/>
        </p:nvGrpSpPr>
        <p:grpSpPr>
          <a:xfrm>
            <a:off x="2794543" y="3891998"/>
            <a:ext cx="619907" cy="485776"/>
            <a:chOff x="0" y="0"/>
            <a:chExt cx="619906" cy="485775"/>
          </a:xfrm>
        </p:grpSpPr>
        <p:sp>
          <p:nvSpPr>
            <p:cNvPr id="1934" name="Rounded Rectangle"/>
            <p:cNvSpPr/>
            <p:nvPr/>
          </p:nvSpPr>
          <p:spPr>
            <a:xfrm>
              <a:off x="0" y="0"/>
              <a:ext cx="619907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35" name="Text"/>
            <p:cNvSpPr txBox="1"/>
            <p:nvPr/>
          </p:nvSpPr>
          <p:spPr>
            <a:xfrm>
              <a:off x="78959" y="114617"/>
              <a:ext cx="461988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xmlns:a="http://schemas.openxmlformats.org/drawingml/2006/main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xmlns:a="http://schemas.openxmlformats.org/drawingml/2006/main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xmlns:a="http://schemas.openxmlformats.org/drawingml/2006/main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m:oMathPara>
              </a14:m>
              <a:endParaRPr sz="1132"/>
            </a:p>
          </p:txBody>
        </p:sp>
      </p:grpSp>
      <p:grpSp>
        <p:nvGrpSpPr>
          <p:cNvPr id="1939" name="Rechteck: abgerundete Ecken 8"/>
          <p:cNvGrpSpPr/>
          <p:nvPr/>
        </p:nvGrpSpPr>
        <p:grpSpPr>
          <a:xfrm>
            <a:off x="3681476" y="3893499"/>
            <a:ext cx="872425" cy="485776"/>
            <a:chOff x="0" y="0"/>
            <a:chExt cx="872423" cy="485775"/>
          </a:xfrm>
        </p:grpSpPr>
        <p:sp>
          <p:nvSpPr>
            <p:cNvPr id="1937" name="Rounded Rectangle"/>
            <p:cNvSpPr/>
            <p:nvPr/>
          </p:nvSpPr>
          <p:spPr>
            <a:xfrm>
              <a:off x="0" y="0"/>
              <a:ext cx="872424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38" name="Text"/>
            <p:cNvSpPr txBox="1"/>
            <p:nvPr/>
          </p:nvSpPr>
          <p:spPr>
            <a:xfrm>
              <a:off x="78958" y="113541"/>
              <a:ext cx="714508" cy="2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grpSp>
        <p:nvGrpSpPr>
          <p:cNvPr id="1942" name="Rechteck: abgerundete Ecken 8"/>
          <p:cNvGrpSpPr/>
          <p:nvPr/>
        </p:nvGrpSpPr>
        <p:grpSpPr>
          <a:xfrm>
            <a:off x="3484326" y="4788027"/>
            <a:ext cx="408913" cy="485776"/>
            <a:chOff x="0" y="0"/>
            <a:chExt cx="408912" cy="485775"/>
          </a:xfrm>
        </p:grpSpPr>
        <p:sp>
          <p:nvSpPr>
            <p:cNvPr id="1940" name="Rounded Rectangle"/>
            <p:cNvSpPr/>
            <p:nvPr/>
          </p:nvSpPr>
          <p:spPr>
            <a:xfrm>
              <a:off x="0" y="0"/>
              <a:ext cx="408913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41" name="Text"/>
            <p:cNvSpPr txBox="1"/>
            <p:nvPr/>
          </p:nvSpPr>
          <p:spPr>
            <a:xfrm>
              <a:off x="75205" y="114617"/>
              <a:ext cx="25850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grpSp>
        <p:nvGrpSpPr>
          <p:cNvPr id="1945" name="Rechteck: abgerundete Ecken 8"/>
          <p:cNvGrpSpPr/>
          <p:nvPr/>
        </p:nvGrpSpPr>
        <p:grpSpPr>
          <a:xfrm>
            <a:off x="4349443" y="4788027"/>
            <a:ext cx="408913" cy="485776"/>
            <a:chOff x="0" y="0"/>
            <a:chExt cx="408912" cy="485775"/>
          </a:xfrm>
        </p:grpSpPr>
        <p:sp>
          <p:nvSpPr>
            <p:cNvPr id="1943" name="Rounded Rectangle"/>
            <p:cNvSpPr/>
            <p:nvPr/>
          </p:nvSpPr>
          <p:spPr>
            <a:xfrm>
              <a:off x="0" y="0"/>
              <a:ext cx="408913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44" name="Text"/>
            <p:cNvSpPr txBox="1"/>
            <p:nvPr/>
          </p:nvSpPr>
          <p:spPr>
            <a:xfrm>
              <a:off x="75205" y="114617"/>
              <a:ext cx="25850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sp>
        <p:nvSpPr>
          <p:cNvPr id="2037" name="Gerader Verbinder 19"/>
          <p:cNvSpPr/>
          <p:nvPr/>
        </p:nvSpPr>
        <p:spPr>
          <a:xfrm>
            <a:off x="4240775" y="4388799"/>
            <a:ext cx="190038" cy="3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038" name="Gerader Verbinder 19"/>
          <p:cNvSpPr/>
          <p:nvPr/>
        </p:nvSpPr>
        <p:spPr>
          <a:xfrm>
            <a:off x="3809808" y="4388799"/>
            <a:ext cx="186854" cy="3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039" name="Gerader Verbinder 19"/>
          <p:cNvSpPr/>
          <p:nvPr/>
        </p:nvSpPr>
        <p:spPr>
          <a:xfrm>
            <a:off x="5338278" y="3613214"/>
            <a:ext cx="173333" cy="269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040" name="Gerader Verbinder 68"/>
          <p:cNvSpPr/>
          <p:nvPr/>
        </p:nvSpPr>
        <p:spPr>
          <a:xfrm>
            <a:off x="5841665" y="3613214"/>
            <a:ext cx="179750" cy="27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952" name="Rechteck: abgerundete Ecken 6"/>
          <p:cNvGrpSpPr/>
          <p:nvPr/>
        </p:nvGrpSpPr>
        <p:grpSpPr>
          <a:xfrm>
            <a:off x="4840070" y="3117914"/>
            <a:ext cx="1668056" cy="485776"/>
            <a:chOff x="0" y="0"/>
            <a:chExt cx="1668054" cy="485775"/>
          </a:xfrm>
        </p:grpSpPr>
        <p:sp>
          <p:nvSpPr>
            <p:cNvPr id="1950" name="Rounded Rectangle"/>
            <p:cNvSpPr/>
            <p:nvPr/>
          </p:nvSpPr>
          <p:spPr>
            <a:xfrm>
              <a:off x="0" y="0"/>
              <a:ext cx="1668055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51" name="Text"/>
            <p:cNvSpPr txBox="1"/>
            <p:nvPr/>
          </p:nvSpPr>
          <p:spPr>
            <a:xfrm>
              <a:off x="78958" y="103441"/>
              <a:ext cx="1510139" cy="278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m:oMathPara>
              </a14:m>
              <a:endParaRPr sz="1132"/>
            </a:p>
          </p:txBody>
        </p:sp>
      </p:grpSp>
      <p:grpSp>
        <p:nvGrpSpPr>
          <p:cNvPr id="1955" name="Rechteck: abgerundete Ecken 8"/>
          <p:cNvGrpSpPr/>
          <p:nvPr/>
        </p:nvGrpSpPr>
        <p:grpSpPr>
          <a:xfrm>
            <a:off x="4865837" y="3891998"/>
            <a:ext cx="619907" cy="485776"/>
            <a:chOff x="0" y="0"/>
            <a:chExt cx="619906" cy="485775"/>
          </a:xfrm>
        </p:grpSpPr>
        <p:sp>
          <p:nvSpPr>
            <p:cNvPr id="1953" name="Rounded Rectangle"/>
            <p:cNvSpPr/>
            <p:nvPr/>
          </p:nvSpPr>
          <p:spPr>
            <a:xfrm>
              <a:off x="0" y="0"/>
              <a:ext cx="619907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54" name="Text"/>
            <p:cNvSpPr txBox="1"/>
            <p:nvPr/>
          </p:nvSpPr>
          <p:spPr>
            <a:xfrm>
              <a:off x="78959" y="112723"/>
              <a:ext cx="461988" cy="260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m:oMathPara>
              </a14:m>
              <a:endParaRPr sz="1132"/>
            </a:p>
          </p:txBody>
        </p:sp>
      </p:grpSp>
      <p:grpSp>
        <p:nvGrpSpPr>
          <p:cNvPr id="1958" name="Rechteck: abgerundete Ecken 8"/>
          <p:cNvGrpSpPr/>
          <p:nvPr/>
        </p:nvGrpSpPr>
        <p:grpSpPr>
          <a:xfrm>
            <a:off x="5752770" y="3893499"/>
            <a:ext cx="872425" cy="485776"/>
            <a:chOff x="0" y="0"/>
            <a:chExt cx="872423" cy="485775"/>
          </a:xfrm>
        </p:grpSpPr>
        <p:sp>
          <p:nvSpPr>
            <p:cNvPr id="1956" name="Rounded Rectangle"/>
            <p:cNvSpPr/>
            <p:nvPr/>
          </p:nvSpPr>
          <p:spPr>
            <a:xfrm>
              <a:off x="0" y="0"/>
              <a:ext cx="872424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57" name="Text"/>
            <p:cNvSpPr txBox="1"/>
            <p:nvPr/>
          </p:nvSpPr>
          <p:spPr>
            <a:xfrm>
              <a:off x="78958" y="113541"/>
              <a:ext cx="714508" cy="2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grpSp>
        <p:nvGrpSpPr>
          <p:cNvPr id="1961" name="Rechteck: abgerundete Ecken 8"/>
          <p:cNvGrpSpPr/>
          <p:nvPr/>
        </p:nvGrpSpPr>
        <p:grpSpPr>
          <a:xfrm>
            <a:off x="5555620" y="4788027"/>
            <a:ext cx="408913" cy="485776"/>
            <a:chOff x="0" y="0"/>
            <a:chExt cx="408912" cy="485775"/>
          </a:xfrm>
        </p:grpSpPr>
        <p:sp>
          <p:nvSpPr>
            <p:cNvPr id="1959" name="Rounded Rectangle"/>
            <p:cNvSpPr/>
            <p:nvPr/>
          </p:nvSpPr>
          <p:spPr>
            <a:xfrm>
              <a:off x="0" y="0"/>
              <a:ext cx="408913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60" name="Text"/>
            <p:cNvSpPr txBox="1"/>
            <p:nvPr/>
          </p:nvSpPr>
          <p:spPr>
            <a:xfrm>
              <a:off x="75205" y="114617"/>
              <a:ext cx="25850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xmlns:a="http://schemas.openxmlformats.org/drawingml/2006/main" sz="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grpSp>
        <p:nvGrpSpPr>
          <p:cNvPr id="1964" name="Rechteck: abgerundete Ecken 8"/>
          <p:cNvGrpSpPr/>
          <p:nvPr/>
        </p:nvGrpSpPr>
        <p:grpSpPr>
          <a:xfrm>
            <a:off x="6420737" y="4788027"/>
            <a:ext cx="408913" cy="485776"/>
            <a:chOff x="0" y="0"/>
            <a:chExt cx="408912" cy="485775"/>
          </a:xfrm>
        </p:grpSpPr>
        <p:sp>
          <p:nvSpPr>
            <p:cNvPr id="1962" name="Rounded Rectangle"/>
            <p:cNvSpPr/>
            <p:nvPr/>
          </p:nvSpPr>
          <p:spPr>
            <a:xfrm>
              <a:off x="0" y="0"/>
              <a:ext cx="408913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63" name="Text"/>
            <p:cNvSpPr txBox="1"/>
            <p:nvPr/>
          </p:nvSpPr>
          <p:spPr>
            <a:xfrm>
              <a:off x="75205" y="114617"/>
              <a:ext cx="25850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xmlns:a="http://schemas.openxmlformats.org/drawingml/2006/main" sz="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sp>
        <p:nvSpPr>
          <p:cNvPr id="2041" name="Gerader Verbinder 19"/>
          <p:cNvSpPr/>
          <p:nvPr/>
        </p:nvSpPr>
        <p:spPr>
          <a:xfrm>
            <a:off x="6312069" y="4388799"/>
            <a:ext cx="190038" cy="3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042" name="Gerader Verbinder 19"/>
          <p:cNvSpPr/>
          <p:nvPr/>
        </p:nvSpPr>
        <p:spPr>
          <a:xfrm>
            <a:off x="5881102" y="4388799"/>
            <a:ext cx="186855" cy="3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043" name="Gerader Verbinder 19"/>
          <p:cNvSpPr/>
          <p:nvPr/>
        </p:nvSpPr>
        <p:spPr>
          <a:xfrm>
            <a:off x="7603367" y="3636873"/>
            <a:ext cx="191422" cy="269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044" name="Gerader Verbinder 68"/>
          <p:cNvSpPr/>
          <p:nvPr/>
        </p:nvSpPr>
        <p:spPr>
          <a:xfrm>
            <a:off x="8126351" y="3636873"/>
            <a:ext cx="163176" cy="270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971" name="Rechteck: abgerundete Ecken 6"/>
          <p:cNvGrpSpPr/>
          <p:nvPr/>
        </p:nvGrpSpPr>
        <p:grpSpPr>
          <a:xfrm>
            <a:off x="7088202" y="3141573"/>
            <a:ext cx="1772065" cy="485776"/>
            <a:chOff x="0" y="0"/>
            <a:chExt cx="1772063" cy="485775"/>
          </a:xfrm>
        </p:grpSpPr>
        <p:sp>
          <p:nvSpPr>
            <p:cNvPr id="1969" name="Rounded Rectangle"/>
            <p:cNvSpPr/>
            <p:nvPr/>
          </p:nvSpPr>
          <p:spPr>
            <a:xfrm>
              <a:off x="0" y="0"/>
              <a:ext cx="1772064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70" name="Text"/>
            <p:cNvSpPr txBox="1"/>
            <p:nvPr/>
          </p:nvSpPr>
          <p:spPr>
            <a:xfrm>
              <a:off x="78958" y="103441"/>
              <a:ext cx="1614147" cy="278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2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m:oMathPara>
              </a14:m>
              <a:endParaRPr sz="1132"/>
            </a:p>
          </p:txBody>
        </p:sp>
      </p:grpSp>
      <p:grpSp>
        <p:nvGrpSpPr>
          <p:cNvPr id="1974" name="Rechteck: abgerundete Ecken 8"/>
          <p:cNvGrpSpPr/>
          <p:nvPr/>
        </p:nvGrpSpPr>
        <p:grpSpPr>
          <a:xfrm>
            <a:off x="7113969" y="3915657"/>
            <a:ext cx="619907" cy="485776"/>
            <a:chOff x="0" y="0"/>
            <a:chExt cx="619906" cy="485775"/>
          </a:xfrm>
        </p:grpSpPr>
        <p:sp>
          <p:nvSpPr>
            <p:cNvPr id="1972" name="Rounded Rectangle"/>
            <p:cNvSpPr/>
            <p:nvPr/>
          </p:nvSpPr>
          <p:spPr>
            <a:xfrm>
              <a:off x="0" y="0"/>
              <a:ext cx="619907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73" name="Text"/>
            <p:cNvSpPr txBox="1"/>
            <p:nvPr/>
          </p:nvSpPr>
          <p:spPr>
            <a:xfrm>
              <a:off x="78959" y="112723"/>
              <a:ext cx="461988" cy="260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m:oMathPara>
              </a14:m>
              <a:endParaRPr sz="1132"/>
            </a:p>
          </p:txBody>
        </p:sp>
      </p:grpSp>
      <p:grpSp>
        <p:nvGrpSpPr>
          <p:cNvPr id="1977" name="Rechteck: abgerundete Ecken 8"/>
          <p:cNvGrpSpPr/>
          <p:nvPr/>
        </p:nvGrpSpPr>
        <p:grpSpPr>
          <a:xfrm>
            <a:off x="7961145" y="3917158"/>
            <a:ext cx="960998" cy="485776"/>
            <a:chOff x="0" y="0"/>
            <a:chExt cx="960996" cy="485775"/>
          </a:xfrm>
        </p:grpSpPr>
        <p:sp>
          <p:nvSpPr>
            <p:cNvPr id="1975" name="Rounded Rectangle"/>
            <p:cNvSpPr/>
            <p:nvPr/>
          </p:nvSpPr>
          <p:spPr>
            <a:xfrm>
              <a:off x="0" y="0"/>
              <a:ext cx="960997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76" name="Text"/>
            <p:cNvSpPr txBox="1"/>
            <p:nvPr/>
          </p:nvSpPr>
          <p:spPr>
            <a:xfrm>
              <a:off x="78959" y="113541"/>
              <a:ext cx="803078" cy="2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grpSp>
        <p:nvGrpSpPr>
          <p:cNvPr id="1980" name="Rechteck: abgerundete Ecken 8"/>
          <p:cNvGrpSpPr/>
          <p:nvPr/>
        </p:nvGrpSpPr>
        <p:grpSpPr>
          <a:xfrm>
            <a:off x="7803752" y="4811686"/>
            <a:ext cx="408913" cy="485776"/>
            <a:chOff x="0" y="0"/>
            <a:chExt cx="408912" cy="485775"/>
          </a:xfrm>
        </p:grpSpPr>
        <p:sp>
          <p:nvSpPr>
            <p:cNvPr id="1978" name="Rounded Rectangle"/>
            <p:cNvSpPr/>
            <p:nvPr/>
          </p:nvSpPr>
          <p:spPr>
            <a:xfrm>
              <a:off x="0" y="0"/>
              <a:ext cx="408913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79" name="Text"/>
            <p:cNvSpPr txBox="1"/>
            <p:nvPr/>
          </p:nvSpPr>
          <p:spPr>
            <a:xfrm>
              <a:off x="75205" y="114617"/>
              <a:ext cx="25850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xmlns:a="http://schemas.openxmlformats.org/drawingml/2006/main" sz="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grpSp>
        <p:nvGrpSpPr>
          <p:cNvPr id="1983" name="Rechteck: abgerundete Ecken 8"/>
          <p:cNvGrpSpPr/>
          <p:nvPr/>
        </p:nvGrpSpPr>
        <p:grpSpPr>
          <a:xfrm>
            <a:off x="8668870" y="4811686"/>
            <a:ext cx="408913" cy="485776"/>
            <a:chOff x="0" y="0"/>
            <a:chExt cx="408912" cy="485775"/>
          </a:xfrm>
        </p:grpSpPr>
        <p:sp>
          <p:nvSpPr>
            <p:cNvPr id="1981" name="Rounded Rectangle"/>
            <p:cNvSpPr/>
            <p:nvPr/>
          </p:nvSpPr>
          <p:spPr>
            <a:xfrm>
              <a:off x="0" y="0"/>
              <a:ext cx="408913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82" name="Text"/>
            <p:cNvSpPr txBox="1"/>
            <p:nvPr/>
          </p:nvSpPr>
          <p:spPr>
            <a:xfrm>
              <a:off x="75205" y="114617"/>
              <a:ext cx="25850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xmlns:a="http://schemas.openxmlformats.org/drawingml/2006/main" sz="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e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132"/>
            </a:p>
          </p:txBody>
        </p:sp>
      </p:grpSp>
      <p:sp>
        <p:nvSpPr>
          <p:cNvPr id="2045" name="Gerader Verbinder 19"/>
          <p:cNvSpPr/>
          <p:nvPr/>
        </p:nvSpPr>
        <p:spPr>
          <a:xfrm>
            <a:off x="8563453" y="4412458"/>
            <a:ext cx="188064" cy="3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046" name="Gerader Verbinder 19"/>
          <p:cNvSpPr/>
          <p:nvPr/>
        </p:nvSpPr>
        <p:spPr>
          <a:xfrm>
            <a:off x="8130512" y="4412458"/>
            <a:ext cx="188828" cy="3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047" name="Gerader Verbinder 17"/>
          <p:cNvSpPr/>
          <p:nvPr/>
        </p:nvSpPr>
        <p:spPr>
          <a:xfrm>
            <a:off x="5816289" y="2660952"/>
            <a:ext cx="1405097" cy="471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989" name="Rechteck: abgerundete Ecken 6"/>
          <p:cNvGrpSpPr/>
          <p:nvPr/>
        </p:nvGrpSpPr>
        <p:grpSpPr>
          <a:xfrm>
            <a:off x="6666659" y="3134311"/>
            <a:ext cx="263008" cy="485776"/>
            <a:chOff x="0" y="0"/>
            <a:chExt cx="263007" cy="485775"/>
          </a:xfrm>
        </p:grpSpPr>
        <p:sp>
          <p:nvSpPr>
            <p:cNvPr id="1987" name="Rounded Rectangle"/>
            <p:cNvSpPr/>
            <p:nvPr/>
          </p:nvSpPr>
          <p:spPr>
            <a:xfrm>
              <a:off x="0" y="0"/>
              <a:ext cx="263008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988" name="Text"/>
            <p:cNvSpPr txBox="1"/>
            <p:nvPr/>
          </p:nvSpPr>
          <p:spPr>
            <a:xfrm>
              <a:off x="58558" y="113541"/>
              <a:ext cx="145890" cy="258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m:oMathPara>
              </a14:m>
              <a:endParaRPr sz="1132"/>
            </a:p>
          </p:txBody>
        </p:sp>
      </p:grpSp>
      <p:sp>
        <p:nvSpPr>
          <p:cNvPr id="1990" name="Textfeld 4"/>
          <p:cNvSpPr txBox="1"/>
          <p:nvPr/>
        </p:nvSpPr>
        <p:spPr>
          <a:xfrm>
            <a:off x="812105" y="1307697"/>
            <a:ext cx="4951667" cy="37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Formula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◇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sup>
                </m:sSup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∧</m:t>
                </m:r>
                <m:sSup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e>
                  <m: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+ model + nominal</a:t>
            </a:r>
            <a:endParaRPr sz="1698"/>
          </a:p>
        </p:txBody>
      </p:sp>
      <p:grpSp>
        <p:nvGrpSpPr>
          <p:cNvPr id="1993" name="Ellipse 3"/>
          <p:cNvGrpSpPr/>
          <p:nvPr/>
        </p:nvGrpSpPr>
        <p:grpSpPr>
          <a:xfrm>
            <a:off x="370508" y="2869876"/>
            <a:ext cx="659489" cy="659489"/>
            <a:chOff x="0" y="0"/>
            <a:chExt cx="659487" cy="659487"/>
          </a:xfrm>
        </p:grpSpPr>
        <p:sp>
          <p:nvSpPr>
            <p:cNvPr id="1991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2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□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994" name="Textfeld 6"/>
          <p:cNvSpPr txBox="1"/>
          <p:nvPr/>
        </p:nvSpPr>
        <p:spPr>
          <a:xfrm>
            <a:off x="1075716" y="2737955"/>
            <a:ext cx="1546167" cy="88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/>
            </a:pPr>
            <a:r>
              <a:t>at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□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, </a:t>
            </a:r>
            <a:br/>
            <a:r>
              <a:rPr b="1"/>
              <a:t>O chooses </a:t>
            </a:r>
            <a:r>
              <a:t>an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</m:oMath>
            </a14:m>
            <a:endParaRPr i="1"/>
          </a:p>
          <a:p>
            <a:pPr>
              <a:defRPr sz="1300"/>
            </a:pPr>
            <a:r>
              <a:t>to continue with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𝑗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  <m:d>
                  <m:dPr>
                    <m:ctrlP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e>
                </m:d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∨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endParaRPr sz="1226"/>
          </a:p>
        </p:txBody>
      </p:sp>
      <p:grpSp>
        <p:nvGrpSpPr>
          <p:cNvPr id="1997" name="Ellipse 5"/>
          <p:cNvGrpSpPr/>
          <p:nvPr/>
        </p:nvGrpSpPr>
        <p:grpSpPr>
          <a:xfrm>
            <a:off x="370508" y="1959524"/>
            <a:ext cx="659489" cy="659488"/>
            <a:chOff x="0" y="0"/>
            <a:chExt cx="659487" cy="659487"/>
          </a:xfrm>
        </p:grpSpPr>
        <p:sp>
          <p:nvSpPr>
            <p:cNvPr id="1995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6" name="Text"/>
            <p:cNvSpPr txBox="1"/>
            <p:nvPr/>
          </p:nvSpPr>
          <p:spPr>
            <a:xfrm>
              <a:off x="151824" y="131624"/>
              <a:ext cx="355840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19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◇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1998" name="Textfeld 17"/>
          <p:cNvSpPr txBox="1"/>
          <p:nvPr/>
        </p:nvSpPr>
        <p:spPr>
          <a:xfrm>
            <a:off x="1075716" y="1827602"/>
            <a:ext cx="1546167" cy="887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/>
            </a:pPr>
            <a:r>
              <a:t>at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◇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, </a:t>
            </a:r>
            <a:br/>
            <a:r>
              <a:rPr b="1"/>
              <a:t>P chooses </a:t>
            </a:r>
            <a:r>
              <a:t>an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</m:oMath>
            </a14:m>
            <a:endParaRPr i="1"/>
          </a:p>
          <a:p>
            <a:pPr>
              <a:defRPr sz="1300"/>
            </a:pPr>
            <a:r>
              <a:t>to continue with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𝑗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sup>
                </m:sSup>
                <m:d>
                  <m:dPr>
                    <m:ctrlP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e>
                </m:d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∧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endParaRPr sz="1226"/>
          </a:p>
        </p:txBody>
      </p:sp>
      <p:grpSp>
        <p:nvGrpSpPr>
          <p:cNvPr id="2001" name="Ellipse 95"/>
          <p:cNvGrpSpPr/>
          <p:nvPr/>
        </p:nvGrpSpPr>
        <p:grpSpPr>
          <a:xfrm>
            <a:off x="376339" y="3661285"/>
            <a:ext cx="659489" cy="659489"/>
            <a:chOff x="0" y="0"/>
            <a:chExt cx="659487" cy="659487"/>
          </a:xfrm>
        </p:grpSpPr>
        <p:sp>
          <p:nvSpPr>
            <p:cNvPr id="1999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0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2002" name="Textfeld 22"/>
          <p:cNvSpPr txBox="1"/>
          <p:nvPr/>
        </p:nvSpPr>
        <p:spPr>
          <a:xfrm>
            <a:off x="1120372" y="3852529"/>
            <a:ext cx="9520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P chooses</a:t>
            </a:r>
          </a:p>
        </p:txBody>
      </p:sp>
      <p:grpSp>
        <p:nvGrpSpPr>
          <p:cNvPr id="2005" name="Ellipse 97"/>
          <p:cNvGrpSpPr/>
          <p:nvPr/>
        </p:nvGrpSpPr>
        <p:grpSpPr>
          <a:xfrm>
            <a:off x="376339" y="4422642"/>
            <a:ext cx="659489" cy="659489"/>
            <a:chOff x="0" y="0"/>
            <a:chExt cx="659487" cy="659487"/>
          </a:xfrm>
        </p:grpSpPr>
        <p:sp>
          <p:nvSpPr>
            <p:cNvPr id="2003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4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2006" name="Textfeld 24"/>
          <p:cNvSpPr txBox="1"/>
          <p:nvPr/>
        </p:nvSpPr>
        <p:spPr>
          <a:xfrm>
            <a:off x="1117456" y="4613885"/>
            <a:ext cx="95201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O chooses</a:t>
            </a:r>
          </a:p>
        </p:txBody>
      </p:sp>
      <p:grpSp>
        <p:nvGrpSpPr>
          <p:cNvPr id="2009" name="Ellipse 99"/>
          <p:cNvGrpSpPr/>
          <p:nvPr/>
        </p:nvGrpSpPr>
        <p:grpSpPr>
          <a:xfrm>
            <a:off x="376339" y="5183999"/>
            <a:ext cx="659489" cy="659489"/>
            <a:chOff x="0" y="0"/>
            <a:chExt cx="659487" cy="659487"/>
          </a:xfrm>
        </p:grpSpPr>
        <p:sp>
          <p:nvSpPr>
            <p:cNvPr id="2007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08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1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2010" name="Textfeld 27"/>
          <p:cNvSpPr txBox="1"/>
          <p:nvPr/>
        </p:nvSpPr>
        <p:spPr>
          <a:xfrm>
            <a:off x="996389" y="6098528"/>
            <a:ext cx="1194148" cy="50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O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ℳ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⊭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grpSp>
        <p:nvGrpSpPr>
          <p:cNvPr id="2013" name="Ellipse 101"/>
          <p:cNvGrpSpPr/>
          <p:nvPr/>
        </p:nvGrpSpPr>
        <p:grpSpPr>
          <a:xfrm>
            <a:off x="376339" y="5969041"/>
            <a:ext cx="659489" cy="659489"/>
            <a:chOff x="0" y="0"/>
            <a:chExt cx="659487" cy="659487"/>
          </a:xfrm>
        </p:grpSpPr>
        <p:sp>
          <p:nvSpPr>
            <p:cNvPr id="2011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12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xmlns:a="http://schemas.openxmlformats.org/drawingml/2006/main" sz="1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p>
                    <m:e>
                      <m:r>
                        <a:rPr xmlns:a="http://schemas.openxmlformats.org/drawingml/2006/main" sz="1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2014" name="Textfeld 32"/>
          <p:cNvSpPr txBox="1"/>
          <p:nvPr/>
        </p:nvSpPr>
        <p:spPr>
          <a:xfrm>
            <a:off x="945208" y="5322839"/>
            <a:ext cx="1194148" cy="50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P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ℳ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grpSp>
        <p:nvGrpSpPr>
          <p:cNvPr id="2017" name="Oval 2"/>
          <p:cNvGrpSpPr/>
          <p:nvPr/>
        </p:nvGrpSpPr>
        <p:grpSpPr>
          <a:xfrm>
            <a:off x="6584159" y="708972"/>
            <a:ext cx="500933" cy="500934"/>
            <a:chOff x="0" y="0"/>
            <a:chExt cx="500932" cy="500932"/>
          </a:xfrm>
        </p:grpSpPr>
        <p:sp>
          <p:nvSpPr>
            <p:cNvPr id="2015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16" name="Text"/>
            <p:cNvSpPr txBox="1"/>
            <p:nvPr/>
          </p:nvSpPr>
          <p:spPr>
            <a:xfrm>
              <a:off x="128605" y="65046"/>
              <a:ext cx="24372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2048" name="Gekrümmte Verbindung 3"/>
          <p:cNvSpPr/>
          <p:nvPr/>
        </p:nvSpPr>
        <p:spPr>
          <a:xfrm>
            <a:off x="7073358" y="472988"/>
            <a:ext cx="891305" cy="383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2021" name="Oval 33"/>
          <p:cNvGrpSpPr/>
          <p:nvPr/>
        </p:nvGrpSpPr>
        <p:grpSpPr>
          <a:xfrm>
            <a:off x="7953109" y="119676"/>
            <a:ext cx="500933" cy="500934"/>
            <a:chOff x="0" y="0"/>
            <a:chExt cx="500932" cy="500932"/>
          </a:xfrm>
        </p:grpSpPr>
        <p:sp>
          <p:nvSpPr>
            <p:cNvPr id="2019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0" name="Text"/>
            <p:cNvSpPr txBox="1"/>
            <p:nvPr/>
          </p:nvSpPr>
          <p:spPr>
            <a:xfrm>
              <a:off x="128605" y="65046"/>
              <a:ext cx="24372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  <p:grpSp>
        <p:nvGrpSpPr>
          <p:cNvPr id="2024" name="Oval 34"/>
          <p:cNvGrpSpPr/>
          <p:nvPr/>
        </p:nvGrpSpPr>
        <p:grpSpPr>
          <a:xfrm>
            <a:off x="7776002" y="959439"/>
            <a:ext cx="500933" cy="500933"/>
            <a:chOff x="0" y="0"/>
            <a:chExt cx="500932" cy="500932"/>
          </a:xfrm>
        </p:grpSpPr>
        <p:sp>
          <p:nvSpPr>
            <p:cNvPr id="2022" name="Circle"/>
            <p:cNvSpPr/>
            <p:nvPr/>
          </p:nvSpPr>
          <p:spPr>
            <a:xfrm>
              <a:off x="-1" y="-1"/>
              <a:ext cx="500934" cy="500934"/>
            </a:xfrm>
            <a:prstGeom prst="ellipse">
              <a:avLst/>
            </a:prstGeom>
            <a:solidFill>
              <a:schemeClr val="accent3"/>
            </a:solidFill>
            <a:ln w="19050" cap="flat">
              <a:solidFill>
                <a:srgbClr val="0B2D0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3" name="Text"/>
            <p:cNvSpPr txBox="1"/>
            <p:nvPr/>
          </p:nvSpPr>
          <p:spPr>
            <a:xfrm>
              <a:off x="128605" y="65046"/>
              <a:ext cx="24372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2049" name="Gekrümmte Verbindung 35"/>
          <p:cNvSpPr/>
          <p:nvPr/>
        </p:nvSpPr>
        <p:spPr>
          <a:xfrm>
            <a:off x="8080128" y="624472"/>
            <a:ext cx="69809" cy="331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90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026" name="Textfeld 36"/>
          <p:cNvSpPr txBox="1"/>
          <p:nvPr/>
        </p:nvSpPr>
        <p:spPr>
          <a:xfrm>
            <a:off x="6100487" y="851717"/>
            <a:ext cx="423152" cy="1599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2027" name="Textfeld 37"/>
          <p:cNvSpPr txBox="1"/>
          <p:nvPr/>
        </p:nvSpPr>
        <p:spPr>
          <a:xfrm>
            <a:off x="8601937" y="235561"/>
            <a:ext cx="425046" cy="1599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2028" name="Textfeld 38"/>
          <p:cNvSpPr txBox="1"/>
          <p:nvPr/>
        </p:nvSpPr>
        <p:spPr>
          <a:xfrm>
            <a:off x="8346211" y="1136544"/>
            <a:ext cx="423152" cy="1438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m:oMathPara>
            </a14:m>
            <a:endParaRPr sz="1400"/>
          </a:p>
        </p:txBody>
      </p:sp>
      <p:sp>
        <p:nvSpPr>
          <p:cNvPr id="2029" name="Textfeld 43"/>
          <p:cNvSpPr txBox="1"/>
          <p:nvPr/>
        </p:nvSpPr>
        <p:spPr>
          <a:xfrm>
            <a:off x="6810964" y="782333"/>
            <a:ext cx="47322" cy="1433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𝑖</m:t>
                  </m:r>
                </m:oMath>
              </m:oMathPara>
            </a14:m>
            <a:endParaRPr>
              <a:solidFill>
                <a:srgbClr val="FFFFFF"/>
              </a:solidFill>
            </a:endParaRPr>
          </a:p>
        </p:txBody>
      </p:sp>
      <p:sp>
        <p:nvSpPr>
          <p:cNvPr id="2030" name="Textfeld 44"/>
          <p:cNvSpPr txBox="1"/>
          <p:nvPr/>
        </p:nvSpPr>
        <p:spPr>
          <a:xfrm>
            <a:off x="8159685" y="173665"/>
            <a:ext cx="88698" cy="1835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𝑗</m:t>
                  </m:r>
                </m:oMath>
              </m:oMathPara>
            </a14:m>
            <a:endParaRPr>
              <a:solidFill>
                <a:srgbClr val="FFFFFF"/>
              </a:solidFill>
            </a:endParaRPr>
          </a:p>
        </p:txBody>
      </p:sp>
      <p:sp>
        <p:nvSpPr>
          <p:cNvPr id="2031" name="Textfeld 45"/>
          <p:cNvSpPr txBox="1"/>
          <p:nvPr/>
        </p:nvSpPr>
        <p:spPr>
          <a:xfrm>
            <a:off x="7976530" y="1032798"/>
            <a:ext cx="110187" cy="155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𝑘</m:t>
                  </m:r>
                </m:oMath>
              </m:oMathPara>
            </a14:m>
            <a:endParaRPr>
              <a:solidFill>
                <a:srgbClr val="FFFFFF"/>
              </a:solidFill>
            </a:endParaRPr>
          </a:p>
        </p:txBody>
      </p:sp>
      <p:sp>
        <p:nvSpPr>
          <p:cNvPr id="2032" name="Textfeld 46"/>
          <p:cNvSpPr txBox="1"/>
          <p:nvPr/>
        </p:nvSpPr>
        <p:spPr>
          <a:xfrm>
            <a:off x="3979457" y="5964361"/>
            <a:ext cx="3837762" cy="409827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2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chemeClr val="accent1"/>
                </a:solidFill>
              </a:defRPr>
            </a:pPr>
            <a:r>
              <a:t>P</a:t>
            </a:r>
            <a:r>
              <a:rPr b="0">
                <a:solidFill>
                  <a:srgbClr val="000000"/>
                </a:solidFill>
              </a:rPr>
              <a:t> has a ws in </a:t>
            </a:r>
            <a14:m>
              <m:oMath>
                <m:sSubSup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e>
                  <m:sub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ℳ</m:t>
                    </m:r>
                  </m:sub>
                  <m:sup>
                    <m:r>
                      <m:rPr>
                        <m:sty m:val="p"/>
                      </m:r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bSup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</m:d>
              </m:oMath>
            </a14:m>
            <a:r>
              <a:rPr b="0">
                <a:solidFill>
                  <a:srgbClr val="000000"/>
                </a:solidFill>
              </a:rPr>
              <a:t> iff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ℳ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rPr b="0">
                <a:solidFill>
                  <a:srgbClr val="000000"/>
                </a:solidFill>
              </a:rPr>
              <a:t>.</a:t>
            </a:r>
            <a:endParaRPr sz="1698">
              <a:solidFill>
                <a:srgbClr val="15608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5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5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5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5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5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5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3" dur="5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7" dur="500"/>
                                        <p:tgtEl>
                                          <p:spTgt spid="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Class="entr" nodeType="afterEffect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1" dur="5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Class="entr" nodeType="afterEffect" presetID="10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5" dur="5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Class="entr" nodeType="afterEffect" presetID="10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9" dur="5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Class="entr" nodeType="afterEffect" presetID="10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3" dur="5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Class="entr" nodeType="afterEffect" presetID="10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7"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Class="entr" nodeType="afterEffect" presetID="10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91" dur="5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Class="entr" nodeType="afterEffect" presetID="10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95" dur="5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Class="entr" nodeType="afterEffect" presetID="10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99" dur="5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Class="entr" nodeType="afterEffect" presetID="10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3" dur="5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Class="entr" nodeType="afterEffect" presetID="10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7" dur="5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Class="entr" nodeType="afterEffect" presetID="10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1" dur="5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Class="entr" nodeType="afterEffect" presetID="10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5" dur="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Class="entr" nodeType="afterEffect" presetID="10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9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Class="entr" nodeType="afterEffect" presetID="10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3" dur="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Class="entr" nodeType="afterEffect" presetID="10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7" dur="500"/>
                                        <p:tgtEl>
                                          <p:spTgt spid="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Class="entr" nodeType="clickEffect" presetID="10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2" dur="5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4" grpId="18"/>
      <p:bldP build="whole" bldLvl="1" animBg="1" rev="0" advAuto="0" spid="1971" grpId="23"/>
      <p:bldP build="whole" bldLvl="1" animBg="1" rev="0" advAuto="0" spid="2038" grpId="11"/>
      <p:bldP build="whole" bldLvl="1" animBg="1" rev="0" advAuto="0" spid="2042" grpId="20"/>
      <p:bldP build="whole" bldLvl="1" animBg="1" rev="0" advAuto="0" spid="2047" grpId="30"/>
      <p:bldP build="whole" bldLvl="1" animBg="1" rev="0" advAuto="0" spid="2035" grpId="3"/>
      <p:bldP build="whole" bldLvl="1" animBg="1" rev="0" advAuto="0" spid="1952" grpId="14"/>
      <p:bldP build="whole" bldLvl="1" animBg="1" rev="0" advAuto="0" spid="2043" grpId="21"/>
      <p:bldP build="whole" bldLvl="1" animBg="1" rev="0" advAuto="0" spid="1933" grpId="5"/>
      <p:bldP build="whole" bldLvl="1" animBg="1" rev="0" advAuto="0" spid="2034" grpId="2"/>
      <p:bldP build="whole" bldLvl="1" animBg="1" rev="0" advAuto="0" spid="2045" grpId="28"/>
      <p:bldP build="whole" bldLvl="1" animBg="1" rev="0" advAuto="0" spid="2037" grpId="10"/>
      <p:bldP build="whole" bldLvl="1" animBg="1" rev="0" advAuto="0" spid="2033" grpId="1"/>
      <p:bldP build="whole" bldLvl="1" animBg="1" rev="0" advAuto="0" spid="2044" grpId="22"/>
      <p:bldP build="whole" bldLvl="1" animBg="1" rev="0" advAuto="0" spid="1936" grpId="6"/>
      <p:bldP build="whole" bldLvl="1" animBg="1" rev="0" advAuto="0" spid="1945" grpId="9"/>
      <p:bldP build="whole" bldLvl="1" animBg="1" rev="0" advAuto="0" spid="1974" grpId="24"/>
      <p:bldP build="whole" bldLvl="1" animBg="1" rev="0" advAuto="0" spid="1961" grpId="17"/>
      <p:bldP build="whole" bldLvl="1" animBg="1" rev="0" advAuto="0" spid="2036" grpId="4"/>
      <p:bldP build="whole" bldLvl="1" animBg="1" rev="0" advAuto="0" spid="1958" grpId="16"/>
      <p:bldP build="whole" bldLvl="1" animBg="1" rev="0" advAuto="0" spid="1983" grpId="27"/>
      <p:bldP build="whole" bldLvl="1" animBg="1" rev="0" advAuto="0" spid="1955" grpId="15"/>
      <p:bldP build="whole" bldLvl="1" animBg="1" rev="0" advAuto="0" spid="2041" grpId="19"/>
      <p:bldP build="whole" bldLvl="1" animBg="1" rev="0" advAuto="0" spid="1939" grpId="7"/>
      <p:bldP build="whole" bldLvl="1" animBg="1" rev="0" advAuto="0" spid="1942" grpId="8"/>
      <p:bldP build="whole" bldLvl="1" animBg="1" rev="0" advAuto="0" spid="1977" grpId="25"/>
      <p:bldP build="whole" bldLvl="1" animBg="1" rev="0" advAuto="0" spid="2040" grpId="13"/>
      <p:bldP build="whole" bldLvl="1" animBg="1" rev="0" advAuto="0" spid="1980" grpId="26"/>
      <p:bldP build="whole" bldLvl="1" animBg="1" rev="0" advAuto="0" spid="2046" grpId="29"/>
      <p:bldP build="whole" bldLvl="1" animBg="1" rev="0" advAuto="0" spid="2032" grpId="32"/>
      <p:bldP build="whole" bldLvl="1" animBg="1" rev="0" advAuto="0" spid="1989" grpId="31"/>
      <p:bldP build="whole" bldLvl="1" animBg="1" rev="0" advAuto="0" spid="2039" grpId="1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Hintikka‘s Semantic Game</a:t>
            </a:r>
          </a:p>
        </p:txBody>
      </p:sp>
      <p:sp>
        <p:nvSpPr>
          <p:cNvPr id="146" name="Textfeld 8"/>
          <p:cNvSpPr txBox="1"/>
          <p:nvPr/>
        </p:nvSpPr>
        <p:spPr>
          <a:xfrm>
            <a:off x="2102898" y="5859253"/>
            <a:ext cx="137126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pPr/>
            <a:r>
              <a:t>Proponent</a:t>
            </a:r>
          </a:p>
        </p:txBody>
      </p:sp>
      <p:sp>
        <p:nvSpPr>
          <p:cNvPr id="147" name="Textfeld 9"/>
          <p:cNvSpPr txBox="1"/>
          <p:nvPr/>
        </p:nvSpPr>
        <p:spPr>
          <a:xfrm>
            <a:off x="5855213" y="5859253"/>
            <a:ext cx="12275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chemeClr val="accent5"/>
                </a:solidFill>
              </a:defRPr>
            </a:lvl1pPr>
          </a:lstStyle>
          <a:p>
            <a:pPr/>
            <a:r>
              <a:t>Opponent</a:t>
            </a:r>
          </a:p>
        </p:txBody>
      </p:sp>
      <p:grpSp>
        <p:nvGrpSpPr>
          <p:cNvPr id="152" name="Gruppieren 2"/>
          <p:cNvGrpSpPr/>
          <p:nvPr/>
        </p:nvGrpSpPr>
        <p:grpSpPr>
          <a:xfrm>
            <a:off x="1933163" y="3429000"/>
            <a:ext cx="2638838" cy="2678543"/>
            <a:chOff x="0" y="0"/>
            <a:chExt cx="2638836" cy="2678542"/>
          </a:xfrm>
        </p:grpSpPr>
        <p:pic>
          <p:nvPicPr>
            <p:cNvPr id="148" name="Grafik 4" descr="Grafik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59807"/>
              <a:ext cx="1618736" cy="1618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1" name="Sprechblase: rechteckig mit abgerundeten Ecken 10"/>
            <p:cNvGrpSpPr/>
            <p:nvPr/>
          </p:nvGrpSpPr>
          <p:grpSpPr>
            <a:xfrm>
              <a:off x="382439" y="0"/>
              <a:ext cx="2256398" cy="1140479"/>
              <a:chOff x="0" y="0"/>
              <a:chExt cx="2256396" cy="1140478"/>
            </a:xfrm>
          </p:grpSpPr>
          <p:sp>
            <p:nvSpPr>
              <p:cNvPr id="149" name="Shape"/>
              <p:cNvSpPr/>
              <p:nvPr/>
            </p:nvSpPr>
            <p:spPr>
              <a:xfrm>
                <a:off x="0" y="0"/>
                <a:ext cx="2256397" cy="1140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200"/>
                    </a:moveTo>
                    <a:cubicBezTo>
                      <a:pt x="0" y="1433"/>
                      <a:pt x="724" y="0"/>
                      <a:pt x="1617" y="0"/>
                    </a:cubicBezTo>
                    <a:lnTo>
                      <a:pt x="3600" y="0"/>
                    </a:lnTo>
                    <a:lnTo>
                      <a:pt x="19983" y="0"/>
                    </a:lnTo>
                    <a:cubicBezTo>
                      <a:pt x="20876" y="0"/>
                      <a:pt x="21600" y="1433"/>
                      <a:pt x="21600" y="3200"/>
                    </a:cubicBezTo>
                    <a:lnTo>
                      <a:pt x="21600" y="16000"/>
                    </a:lnTo>
                    <a:cubicBezTo>
                      <a:pt x="21600" y="17767"/>
                      <a:pt x="20876" y="19200"/>
                      <a:pt x="19983" y="19200"/>
                    </a:cubicBezTo>
                    <a:lnTo>
                      <a:pt x="9000" y="19200"/>
                    </a:lnTo>
                    <a:lnTo>
                      <a:pt x="6300" y="21600"/>
                    </a:lnTo>
                    <a:lnTo>
                      <a:pt x="3600" y="19200"/>
                    </a:lnTo>
                    <a:lnTo>
                      <a:pt x="1617" y="19200"/>
                    </a:lnTo>
                    <a:cubicBezTo>
                      <a:pt x="724" y="19200"/>
                      <a:pt x="0" y="17767"/>
                      <a:pt x="0" y="16000"/>
                    </a:cubicBezTo>
                    <a:lnTo>
                      <a:pt x="0" y="16000"/>
                    </a:lnTo>
                    <a:lnTo>
                      <a:pt x="0" y="1120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" name="is true over  !"/>
              <p:cNvSpPr txBox="1"/>
              <p:nvPr/>
            </p:nvSpPr>
            <p:spPr>
              <a:xfrm>
                <a:off x="104732" y="319170"/>
                <a:ext cx="2046933" cy="375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is true over </a:t>
                </a:r>
                <a14:m>
                  <m:oMath>
                    <m: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!</a:t>
                </a:r>
                <a:endParaRPr sz="1698"/>
              </a:p>
            </p:txBody>
          </p:sp>
        </p:grpSp>
      </p:grpSp>
      <p:grpSp>
        <p:nvGrpSpPr>
          <p:cNvPr id="157" name="Gruppieren 3"/>
          <p:cNvGrpSpPr/>
          <p:nvPr/>
        </p:nvGrpSpPr>
        <p:grpSpPr>
          <a:xfrm>
            <a:off x="4763870" y="3428999"/>
            <a:ext cx="2515110" cy="2679808"/>
            <a:chOff x="0" y="0"/>
            <a:chExt cx="2515109" cy="2679806"/>
          </a:xfrm>
        </p:grpSpPr>
        <p:pic>
          <p:nvPicPr>
            <p:cNvPr id="153" name="Grafik 6" descr="Grafik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5109" y="1059806"/>
              <a:ext cx="1620001" cy="162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6" name="Sprechblase: rechteckig mit abgerundeten Ecken 11"/>
            <p:cNvGrpSpPr/>
            <p:nvPr/>
          </p:nvGrpSpPr>
          <p:grpSpPr>
            <a:xfrm>
              <a:off x="0" y="-1"/>
              <a:ext cx="2256398" cy="1160217"/>
              <a:chOff x="0" y="0"/>
              <a:chExt cx="2256396" cy="1160216"/>
            </a:xfrm>
          </p:grpSpPr>
          <p:sp>
            <p:nvSpPr>
              <p:cNvPr id="154" name="Shape"/>
              <p:cNvSpPr/>
              <p:nvPr/>
            </p:nvSpPr>
            <p:spPr>
              <a:xfrm>
                <a:off x="0" y="0"/>
                <a:ext cx="2256397" cy="1160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146"/>
                    </a:moveTo>
                    <a:cubicBezTo>
                      <a:pt x="0" y="1408"/>
                      <a:pt x="724" y="0"/>
                      <a:pt x="1617" y="0"/>
                    </a:cubicBezTo>
                    <a:lnTo>
                      <a:pt x="12600" y="0"/>
                    </a:lnTo>
                    <a:lnTo>
                      <a:pt x="19983" y="0"/>
                    </a:lnTo>
                    <a:cubicBezTo>
                      <a:pt x="20876" y="0"/>
                      <a:pt x="21600" y="1408"/>
                      <a:pt x="21600" y="3146"/>
                    </a:cubicBezTo>
                    <a:lnTo>
                      <a:pt x="21600" y="15728"/>
                    </a:lnTo>
                    <a:cubicBezTo>
                      <a:pt x="21600" y="17465"/>
                      <a:pt x="20876" y="18873"/>
                      <a:pt x="19983" y="18873"/>
                    </a:cubicBezTo>
                    <a:lnTo>
                      <a:pt x="18000" y="18873"/>
                    </a:lnTo>
                    <a:lnTo>
                      <a:pt x="15116" y="21600"/>
                    </a:lnTo>
                    <a:lnTo>
                      <a:pt x="12600" y="18873"/>
                    </a:lnTo>
                    <a:lnTo>
                      <a:pt x="1617" y="18873"/>
                    </a:lnTo>
                    <a:cubicBezTo>
                      <a:pt x="724" y="18873"/>
                      <a:pt x="0" y="17465"/>
                      <a:pt x="0" y="15728"/>
                    </a:cubicBezTo>
                    <a:lnTo>
                      <a:pt x="0" y="15728"/>
                    </a:lnTo>
                    <a:lnTo>
                      <a:pt x="0" y="11009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5" name="is false over  !"/>
              <p:cNvSpPr txBox="1"/>
              <p:nvPr/>
            </p:nvSpPr>
            <p:spPr>
              <a:xfrm>
                <a:off x="104732" y="319170"/>
                <a:ext cx="2046933" cy="3754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is false over </a:t>
                </a:r>
                <a14:m>
                  <m:oMath>
                    <m:r>
                      <a:rPr xmlns:a="http://schemas.openxmlformats.org/drawingml/2006/main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!</a:t>
                </a:r>
                <a:endParaRPr sz="1698"/>
              </a:p>
            </p:txBody>
          </p:sp>
        </p:grpSp>
      </p:grpSp>
      <p:sp>
        <p:nvSpPr>
          <p:cNvPr id="158" name="Textfeld 15"/>
          <p:cNvSpPr txBox="1"/>
          <p:nvPr/>
        </p:nvSpPr>
        <p:spPr>
          <a:xfrm>
            <a:off x="812105" y="1475942"/>
            <a:ext cx="4951667" cy="513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Formula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∨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e>
                </m:d>
              </m:oMath>
            </a14:m>
            <a:endParaRPr sz="1698"/>
          </a:p>
        </p:txBody>
      </p:sp>
      <p:grpSp>
        <p:nvGrpSpPr>
          <p:cNvPr id="161" name="Oval 7"/>
          <p:cNvGrpSpPr/>
          <p:nvPr/>
        </p:nvGrpSpPr>
        <p:grpSpPr>
          <a:xfrm>
            <a:off x="3551899" y="2042554"/>
            <a:ext cx="288979" cy="297151"/>
            <a:chOff x="0" y="0"/>
            <a:chExt cx="288978" cy="297149"/>
          </a:xfrm>
        </p:grpSpPr>
        <p:sp>
          <p:nvSpPr>
            <p:cNvPr id="159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60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164" name="Oval 12"/>
          <p:cNvGrpSpPr/>
          <p:nvPr/>
        </p:nvGrpSpPr>
        <p:grpSpPr>
          <a:xfrm>
            <a:off x="3551899" y="2689311"/>
            <a:ext cx="288979" cy="297151"/>
            <a:chOff x="0" y="0"/>
            <a:chExt cx="288978" cy="297149"/>
          </a:xfrm>
        </p:grpSpPr>
        <p:sp>
          <p:nvSpPr>
            <p:cNvPr id="162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</a:p>
          </p:txBody>
        </p:sp>
        <p:sp>
          <p:nvSpPr>
            <p:cNvPr id="163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182" name="Gerade Verbindung 13"/>
          <p:cNvSpPr/>
          <p:nvPr/>
        </p:nvSpPr>
        <p:spPr>
          <a:xfrm>
            <a:off x="3696388" y="2344973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68" name="Oval 14"/>
          <p:cNvGrpSpPr/>
          <p:nvPr/>
        </p:nvGrpSpPr>
        <p:grpSpPr>
          <a:xfrm>
            <a:off x="4051875" y="2042554"/>
            <a:ext cx="288979" cy="297151"/>
            <a:chOff x="0" y="0"/>
            <a:chExt cx="288978" cy="297149"/>
          </a:xfrm>
        </p:grpSpPr>
        <p:sp>
          <p:nvSpPr>
            <p:cNvPr id="166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167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171" name="Oval 17"/>
          <p:cNvGrpSpPr/>
          <p:nvPr/>
        </p:nvGrpSpPr>
        <p:grpSpPr>
          <a:xfrm>
            <a:off x="4051875" y="2689311"/>
            <a:ext cx="288979" cy="297151"/>
            <a:chOff x="0" y="0"/>
            <a:chExt cx="288978" cy="297149"/>
          </a:xfrm>
        </p:grpSpPr>
        <p:sp>
          <p:nvSpPr>
            <p:cNvPr id="169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183" name="Gerade Verbindung 18"/>
          <p:cNvSpPr/>
          <p:nvPr/>
        </p:nvSpPr>
        <p:spPr>
          <a:xfrm>
            <a:off x="4196364" y="2344973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175" name="Oval 19"/>
          <p:cNvGrpSpPr/>
          <p:nvPr/>
        </p:nvGrpSpPr>
        <p:grpSpPr>
          <a:xfrm>
            <a:off x="4585684" y="2042554"/>
            <a:ext cx="288979" cy="297151"/>
            <a:chOff x="0" y="0"/>
            <a:chExt cx="288978" cy="297149"/>
          </a:xfrm>
        </p:grpSpPr>
        <p:sp>
          <p:nvSpPr>
            <p:cNvPr id="173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174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178" name="Oval 20"/>
          <p:cNvGrpSpPr/>
          <p:nvPr/>
        </p:nvGrpSpPr>
        <p:grpSpPr>
          <a:xfrm>
            <a:off x="4585684" y="2689311"/>
            <a:ext cx="288979" cy="297151"/>
            <a:chOff x="0" y="0"/>
            <a:chExt cx="288978" cy="297149"/>
          </a:xfrm>
        </p:grpSpPr>
        <p:sp>
          <p:nvSpPr>
            <p:cNvPr id="176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184" name="Gerade Verbindung 21"/>
          <p:cNvSpPr/>
          <p:nvPr/>
        </p:nvSpPr>
        <p:spPr>
          <a:xfrm>
            <a:off x="4730173" y="2344973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180" name="Textfeld 22"/>
          <p:cNvSpPr txBox="1"/>
          <p:nvPr/>
        </p:nvSpPr>
        <p:spPr>
          <a:xfrm rot="16200000">
            <a:off x="5035898" y="2433354"/>
            <a:ext cx="29033" cy="16230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⋮</m:t>
                  </m:r>
                </m:oMath>
              </m:oMathPara>
            </a14:m>
          </a:p>
        </p:txBody>
      </p:sp>
      <p:sp>
        <p:nvSpPr>
          <p:cNvPr id="181" name="Textfeld 23"/>
          <p:cNvSpPr txBox="1"/>
          <p:nvPr/>
        </p:nvSpPr>
        <p:spPr>
          <a:xfrm>
            <a:off x="812104" y="1845274"/>
            <a:ext cx="4951667" cy="40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Model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{"/>
                    <m:endChr m:val="}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e>
                </m:d>
              </m:oMath>
            </a14:m>
            <a:endParaRPr sz="1698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"/>
      <p:bldP build="whole" bldLvl="1" animBg="1" rev="0" advAuto="0" spid="147" grpId="4"/>
      <p:bldP build="whole" bldLvl="1" animBg="1" rev="0" advAuto="0" spid="146" grpId="3"/>
      <p:bldP build="whole" bldLvl="1" animBg="1" rev="0" advAuto="0" spid="152" grpId="5"/>
      <p:bldP build="whole" bldLvl="1" animBg="1" rev="0" advAuto="0" spid="157" grpId="6"/>
      <p:bldP build="whole" bldLvl="1" animBg="1" rev="0" advAuto="0" spid="158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Proof Theory</a:t>
            </a:r>
          </a:p>
        </p:txBody>
      </p:sp>
      <p:sp>
        <p:nvSpPr>
          <p:cNvPr id="2052" name="Textfeld 3"/>
          <p:cNvSpPr txBox="1"/>
          <p:nvPr/>
        </p:nvSpPr>
        <p:spPr>
          <a:xfrm>
            <a:off x="926177" y="1864441"/>
            <a:ext cx="1313692" cy="3952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  <m:sSub>
                    <m:e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e>
                      </m:d>
                    </m:e>
                    <m:sub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1300"/>
          </a:p>
        </p:txBody>
      </p:sp>
      <p:sp>
        <p:nvSpPr>
          <p:cNvPr id="2053" name="Textfeld 4"/>
          <p:cNvSpPr txBox="1"/>
          <p:nvPr/>
        </p:nvSpPr>
        <p:spPr>
          <a:xfrm>
            <a:off x="923509" y="2483890"/>
            <a:ext cx="1323069" cy="3952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  <m:sSub>
                    <m:e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e>
                      </m:d>
                    </m:e>
                    <m:sub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1300"/>
          </a:p>
        </p:txBody>
      </p:sp>
      <p:sp>
        <p:nvSpPr>
          <p:cNvPr id="2054" name="Textfeld 5"/>
          <p:cNvSpPr txBox="1"/>
          <p:nvPr/>
        </p:nvSpPr>
        <p:spPr>
          <a:xfrm>
            <a:off x="2861201" y="1864441"/>
            <a:ext cx="1663473" cy="3959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m>
                        <m:m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𝒟</m:t>
                            </m:r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xmlns:a="http://schemas.openxmlformats.org/drawingml/2006/main" sz="13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𝒟</m:t>
                            </m:r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∥</m:t>
                            </m:r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xmlns:a="http://schemas.openxmlformats.org/drawingml/2006/main" sz="1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e>
                                <m:r>
                                  <a:rPr xmlns:a="http://schemas.openxmlformats.org/drawingml/2006/main" sz="13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xmlns:a="http://schemas.openxmlformats.org/drawingml/2006/main" sz="13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num>
                    <m:den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den>
                  </m:f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</m:e>
                  </m:d>
                </m:oMath>
              </m:oMathPara>
            </a14:m>
            <a:endParaRPr sz="1300"/>
          </a:p>
        </p:txBody>
      </p:sp>
      <p:sp>
        <p:nvSpPr>
          <p:cNvPr id="2055" name="Textfeld 6"/>
          <p:cNvSpPr txBox="1"/>
          <p:nvPr/>
        </p:nvSpPr>
        <p:spPr>
          <a:xfrm>
            <a:off x="4880540" y="1864032"/>
            <a:ext cx="1194699" cy="38534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num>
                    <m:den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den>
                  </m:f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</m:d>
                </m:oMath>
              </m:oMathPara>
            </a14:m>
            <a:endParaRPr sz="1300"/>
          </a:p>
        </p:txBody>
      </p:sp>
      <p:sp>
        <p:nvSpPr>
          <p:cNvPr id="2056" name="Textfeld 7"/>
          <p:cNvSpPr txBox="1"/>
          <p:nvPr/>
        </p:nvSpPr>
        <p:spPr>
          <a:xfrm>
            <a:off x="6415013" y="1864032"/>
            <a:ext cx="1544232" cy="214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3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b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bSup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∥</m:t>
                </m:r>
                <m:sSub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sub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bSup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 (Axiom)</a:t>
            </a:r>
            <a:endParaRPr sz="1226"/>
          </a:p>
        </p:txBody>
      </p:sp>
      <p:sp>
        <p:nvSpPr>
          <p:cNvPr id="2057" name="Rechteck 8"/>
          <p:cNvSpPr/>
          <p:nvPr/>
        </p:nvSpPr>
        <p:spPr>
          <a:xfrm>
            <a:off x="628650" y="1690689"/>
            <a:ext cx="7538326" cy="2338389"/>
          </a:xfrm>
          <a:prstGeom prst="rect">
            <a:avLst/>
          </a:prstGeom>
          <a:ln w="1905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058" name="Textfeld 9"/>
          <p:cNvSpPr txBox="1"/>
          <p:nvPr/>
        </p:nvSpPr>
        <p:spPr>
          <a:xfrm>
            <a:off x="913673" y="3157614"/>
            <a:ext cx="1666876" cy="4467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num>
                    <m:den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◇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den>
                  </m:f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◇</m:t>
                      </m:r>
                    </m:e>
                  </m:d>
                </m:oMath>
              </m:oMathPara>
            </a14:m>
            <a:endParaRPr sz="1300"/>
          </a:p>
        </p:txBody>
      </p:sp>
      <p:sp>
        <p:nvSpPr>
          <p:cNvPr id="2059" name="Textfeld 10"/>
          <p:cNvSpPr txBox="1"/>
          <p:nvPr/>
        </p:nvSpPr>
        <p:spPr>
          <a:xfrm>
            <a:off x="2845605" y="3157205"/>
            <a:ext cx="1672671" cy="4380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/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xmlns:a="http://schemas.openxmlformats.org/drawingml/2006/main" sz="1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num>
                    <m:den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□</m:t>
                      </m:r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den>
                  </m:f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□</m:t>
                      </m:r>
                    </m:e>
                  </m:d>
                </m:oMath>
              </m:oMathPara>
            </a14:m>
            <a:endParaRPr sz="1300"/>
          </a:p>
        </p:txBody>
      </p:sp>
      <p:sp>
        <p:nvSpPr>
          <p:cNvPr id="2060" name="Textfeld 11"/>
          <p:cNvSpPr txBox="1"/>
          <p:nvPr/>
        </p:nvSpPr>
        <p:spPr>
          <a:xfrm>
            <a:off x="6967453" y="2066332"/>
            <a:ext cx="810758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… winning*</a:t>
            </a:r>
          </a:p>
        </p:txBody>
      </p:sp>
      <p:sp>
        <p:nvSpPr>
          <p:cNvPr id="2061" name="Textfeld 12"/>
          <p:cNvSpPr txBox="1"/>
          <p:nvPr/>
        </p:nvSpPr>
        <p:spPr>
          <a:xfrm>
            <a:off x="3614883" y="3511810"/>
            <a:ext cx="127889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/>
            </a:pPr>
            <a:r>
              <a:t>… </a:t>
            </a:r>
            <a14:m>
              <m:oMath>
                <m:r>
                  <a:rPr xmlns:a="http://schemas.openxmlformats.org/drawingml/2006/main" sz="1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𝑗</m:t>
                </m:r>
              </m:oMath>
            </a14:m>
            <a:r>
              <a:rPr sz="1800"/>
              <a:t> </a:t>
            </a:r>
            <a:r>
              <a:t>is not in </a:t>
            </a:r>
            <a14:m>
              <m:oMath>
                <m:r>
                  <a:rPr xmlns:a="http://schemas.openxmlformats.org/drawingml/2006/main" sz="1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𝒟</m:t>
                </m:r>
                <m:r>
                  <a:rPr xmlns:a="http://schemas.openxmlformats.org/drawingml/2006/main" sz="1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1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1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𝐺</m:t>
                </m:r>
              </m:oMath>
            </a14:m>
            <a:r>
              <a:t> </a:t>
            </a:r>
            <a:endParaRPr sz="1037"/>
          </a:p>
        </p:txBody>
      </p:sp>
      <p:sp>
        <p:nvSpPr>
          <p:cNvPr id="2062" name="Textfeld 13"/>
          <p:cNvSpPr txBox="1"/>
          <p:nvPr/>
        </p:nvSpPr>
        <p:spPr>
          <a:xfrm>
            <a:off x="7000506" y="4022633"/>
            <a:ext cx="1127644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pPr/>
            <a:r>
              <a:t>*P-time checkable</a:t>
            </a:r>
          </a:p>
        </p:txBody>
      </p:sp>
      <p:sp>
        <p:nvSpPr>
          <p:cNvPr id="2063" name="Pfeil nach unten 20"/>
          <p:cNvSpPr/>
          <p:nvPr/>
        </p:nvSpPr>
        <p:spPr>
          <a:xfrm rot="10800000">
            <a:off x="1525076" y="4159679"/>
            <a:ext cx="129473" cy="42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336"/>
                </a:moveTo>
                <a:lnTo>
                  <a:pt x="5400" y="18336"/>
                </a:lnTo>
                <a:lnTo>
                  <a:pt x="5400" y="0"/>
                </a:lnTo>
                <a:lnTo>
                  <a:pt x="16200" y="0"/>
                </a:lnTo>
                <a:lnTo>
                  <a:pt x="16200" y="18336"/>
                </a:lnTo>
                <a:lnTo>
                  <a:pt x="21600" y="1833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4" name="Pfeil nach unten 21"/>
          <p:cNvSpPr/>
          <p:nvPr/>
        </p:nvSpPr>
        <p:spPr>
          <a:xfrm rot="10800000">
            <a:off x="3272233" y="4159679"/>
            <a:ext cx="129473" cy="428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336"/>
                </a:moveTo>
                <a:lnTo>
                  <a:pt x="5400" y="18336"/>
                </a:lnTo>
                <a:lnTo>
                  <a:pt x="5400" y="0"/>
                </a:lnTo>
                <a:lnTo>
                  <a:pt x="16200" y="0"/>
                </a:lnTo>
                <a:lnTo>
                  <a:pt x="16200" y="18336"/>
                </a:lnTo>
                <a:lnTo>
                  <a:pt x="21600" y="1833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067" name="Ellipse 3"/>
          <p:cNvGrpSpPr/>
          <p:nvPr/>
        </p:nvGrpSpPr>
        <p:grpSpPr>
          <a:xfrm>
            <a:off x="3007224" y="4695083"/>
            <a:ext cx="659488" cy="659489"/>
            <a:chOff x="0" y="0"/>
            <a:chExt cx="659487" cy="659487"/>
          </a:xfrm>
        </p:grpSpPr>
        <p:sp>
          <p:nvSpPr>
            <p:cNvPr id="2065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6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□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grpSp>
        <p:nvGrpSpPr>
          <p:cNvPr id="2070" name="Ellipse 5"/>
          <p:cNvGrpSpPr/>
          <p:nvPr/>
        </p:nvGrpSpPr>
        <p:grpSpPr>
          <a:xfrm>
            <a:off x="1260066" y="4695083"/>
            <a:ext cx="659489" cy="659489"/>
            <a:chOff x="0" y="0"/>
            <a:chExt cx="659487" cy="659487"/>
          </a:xfrm>
        </p:grpSpPr>
        <p:sp>
          <p:nvSpPr>
            <p:cNvPr id="2068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9" name="Text"/>
            <p:cNvSpPr txBox="1"/>
            <p:nvPr/>
          </p:nvSpPr>
          <p:spPr>
            <a:xfrm>
              <a:off x="151824" y="124486"/>
              <a:ext cx="355840" cy="410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195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◇</m:t>
                  </m:r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2071" name="Textfeld 25"/>
          <p:cNvSpPr txBox="1"/>
          <p:nvPr/>
        </p:nvSpPr>
        <p:spPr>
          <a:xfrm>
            <a:off x="2674574" y="5461573"/>
            <a:ext cx="1324789" cy="907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at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□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, </a:t>
            </a:r>
          </a:p>
          <a:p>
            <a:pPr algn="ctr">
              <a:defRPr b="1" sz="1300"/>
            </a:pPr>
            <a:r>
              <a:t>O chooses </a:t>
            </a:r>
            <a:r>
              <a:rPr b="0"/>
              <a:t>a </a:t>
            </a:r>
            <a:r>
              <a:rPr b="0" i="1"/>
              <a:t>j </a:t>
            </a:r>
            <a:r>
              <a:rPr b="0"/>
              <a:t>to continue with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𝑗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  <m:d>
                  <m:dPr>
                    <m:ctrlP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e>
                </m:d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∨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endParaRPr sz="1226"/>
          </a:p>
        </p:txBody>
      </p:sp>
      <p:sp>
        <p:nvSpPr>
          <p:cNvPr id="2072" name="Textfeld 26"/>
          <p:cNvSpPr txBox="1"/>
          <p:nvPr/>
        </p:nvSpPr>
        <p:spPr>
          <a:xfrm>
            <a:off x="927416" y="5461573"/>
            <a:ext cx="1324789" cy="907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at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◇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, </a:t>
            </a:r>
          </a:p>
          <a:p>
            <a:pPr algn="ctr">
              <a:defRPr b="1" sz="1300"/>
            </a:pPr>
            <a:r>
              <a:t>P chooses </a:t>
            </a:r>
            <a:r>
              <a:rPr b="0"/>
              <a:t>a </a:t>
            </a:r>
            <a:r>
              <a:rPr b="0" i="1"/>
              <a:t>j </a:t>
            </a:r>
            <a:r>
              <a:rPr b="0"/>
              <a:t>to continue with </a:t>
            </a: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𝑗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sup>
                </m:sSup>
                <m:d>
                  <m:dPr>
                    <m:ctrlP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e>
                </m:d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∧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endParaRPr sz="1226"/>
          </a:p>
        </p:txBody>
      </p:sp>
      <p:sp>
        <p:nvSpPr>
          <p:cNvPr id="2073" name="Textfeld 2"/>
          <p:cNvSpPr txBox="1"/>
          <p:nvPr/>
        </p:nvSpPr>
        <p:spPr>
          <a:xfrm>
            <a:off x="4553160" y="6492873"/>
            <a:ext cx="4713881" cy="53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/>
            </a:pPr>
            <a:r>
              <a:t>📕</a:t>
            </a:r>
            <a:r>
              <a:rPr sz="1400"/>
              <a:t> Torben Braüner. </a:t>
            </a:r>
            <a:r>
              <a:rPr i="1" sz="1400"/>
              <a:t>Hybrid Logic and its Proof-Theory. </a:t>
            </a:r>
            <a:r>
              <a:rPr sz="1400"/>
              <a:t>2010</a:t>
            </a:r>
            <a:r>
              <a:rPr i="1" sz="1400"/>
              <a:t>.</a:t>
            </a:r>
          </a:p>
        </p:txBody>
      </p:sp>
      <p:sp>
        <p:nvSpPr>
          <p:cNvPr id="2074" name="Textfeld 14"/>
          <p:cNvSpPr txBox="1"/>
          <p:nvPr/>
        </p:nvSpPr>
        <p:spPr>
          <a:xfrm>
            <a:off x="4349176" y="5059417"/>
            <a:ext cx="4182693" cy="39446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2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There is a proof of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 iff*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 is valid in </a:t>
            </a:r>
            <a14:m>
              <m:oMath>
                <m:r>
                  <m:rPr>
                    <m:sty m:val="p"/>
                  </m:rP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.</a:t>
            </a:r>
            <a:endParaRPr sz="1698"/>
          </a:p>
        </p:txBody>
      </p:sp>
      <p:sp>
        <p:nvSpPr>
          <p:cNvPr id="2075" name="Textfeld 15"/>
          <p:cNvSpPr txBox="1"/>
          <p:nvPr/>
        </p:nvSpPr>
        <p:spPr>
          <a:xfrm>
            <a:off x="7080512" y="5424842"/>
            <a:ext cx="1136194" cy="220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800"/>
            </a:pPr>
            <a:r>
              <a:t>*</a:t>
            </a:r>
            <a14:m>
              <m:oMath>
                <m:r>
                  <a:rPr xmlns:a="http://schemas.openxmlformats.org/drawingml/2006/main" sz="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</m:oMath>
            </a14:m>
            <a:r>
              <a:t> does not appear in </a:t>
            </a:r>
            <a14:m>
              <m:oMath>
                <m:r>
                  <a:rPr xmlns:a="http://schemas.openxmlformats.org/drawingml/2006/main" sz="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</m:oMath>
            </a14:m>
            <a:endParaRPr sz="754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4" grpId="1"/>
      <p:bldP build="whole" bldLvl="1" animBg="1" rev="0" advAuto="0" spid="2075" grpId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9"/>
          <p:cNvSpPr/>
          <p:nvPr/>
        </p:nvSpPr>
        <p:spPr>
          <a:xfrm>
            <a:off x="-1" y="0"/>
            <a:ext cx="3044289" cy="6858000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78" name="Titel 1"/>
          <p:cNvSpPr txBox="1"/>
          <p:nvPr>
            <p:ph type="title"/>
          </p:nvPr>
        </p:nvSpPr>
        <p:spPr>
          <a:xfrm>
            <a:off x="628650" y="1412487"/>
            <a:ext cx="2174391" cy="4363846"/>
          </a:xfrm>
          <a:prstGeom prst="rect">
            <a:avLst/>
          </a:prstGeom>
        </p:spPr>
        <p:txBody>
          <a:bodyPr anchor="t"/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/>
            <a:r>
              <a:t>Summing up…</a:t>
            </a:r>
          </a:p>
        </p:txBody>
      </p:sp>
      <p:sp>
        <p:nvSpPr>
          <p:cNvPr id="2079" name="Inhaltsplatzhalter 2"/>
          <p:cNvSpPr txBox="1"/>
          <p:nvPr>
            <p:ph type="body" sz="quarter" idx="1"/>
          </p:nvPr>
        </p:nvSpPr>
        <p:spPr>
          <a:xfrm>
            <a:off x="3285640" y="1412488"/>
            <a:ext cx="2570464" cy="4363845"/>
          </a:xfrm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Uniformity of game trees is a necessary condition for lifting</a:t>
            </a:r>
          </a:p>
          <a:p>
            <a:pPr>
              <a:defRPr sz="1700"/>
            </a:pPr>
            <a:r>
              <a:t>Go to hybrid logic</a:t>
            </a:r>
          </a:p>
          <a:p>
            <a:pPr>
              <a:defRPr sz="1700"/>
            </a:pPr>
            <a:r>
              <a:t>Other connectives: </a:t>
            </a:r>
            <a:br/>
            <a14:m>
              <m:oMath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∀</m:t>
                </m:r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@</m:t>
                    </m:r>
                  </m:e>
                  <m:sub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a14:m>
            <a:r>
              <a:t>, …</a:t>
            </a:r>
          </a:p>
          <a:p>
            <a:pPr>
              <a:defRPr sz="1700"/>
            </a:pPr>
            <a:r>
              <a:t>Local/global entailment</a:t>
            </a:r>
          </a:p>
          <a:p>
            <a:pPr>
              <a:defRPr sz="1700"/>
            </a:pPr>
            <a:r>
              <a:t>Provability for classes of frames: </a:t>
            </a:r>
            <a14:m>
              <m:oMath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∀</m:t>
                </m:r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𝑖</m:t>
                </m:r>
                <m:r>
                  <a:rPr xmlns:a="http://schemas.openxmlformats.org/drawingml/2006/main" sz="1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sSup>
                  <m:e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e>
                  <m:sup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sup>
                </m:sSup>
                <m:d>
                  <m:dPr>
                    <m:ctrlP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e>
                </m:d>
              </m:oMath>
            </a14:m>
            <a:endParaRPr sz="1604"/>
          </a:p>
        </p:txBody>
      </p:sp>
      <p:sp>
        <p:nvSpPr>
          <p:cNvPr id="2080" name="Straight Connector 11"/>
          <p:cNvSpPr/>
          <p:nvPr/>
        </p:nvSpPr>
        <p:spPr>
          <a:xfrm flipH="1">
            <a:off x="6097403" y="1412488"/>
            <a:ext cx="1" cy="3657601"/>
          </a:xfrm>
          <a:prstGeom prst="line">
            <a:avLst/>
          </a:prstGeom>
          <a:ln w="12700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81" name="Textfeld 4"/>
          <p:cNvSpPr txBox="1"/>
          <p:nvPr/>
        </p:nvSpPr>
        <p:spPr>
          <a:xfrm>
            <a:off x="6384423" y="1412488"/>
            <a:ext cx="2306836" cy="436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700"/>
            </a:pPr>
            <a:r>
              <a:t>Instantiation to specific context (PNL)</a:t>
            </a: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700"/>
            </a:pPr>
            <a:r>
              <a:t>Fixed points lead to circular proof systems</a:t>
            </a:r>
          </a:p>
        </p:txBody>
      </p:sp>
      <p:sp>
        <p:nvSpPr>
          <p:cNvPr id="2082" name="Textfeld 3"/>
          <p:cNvSpPr txBox="1"/>
          <p:nvPr/>
        </p:nvSpPr>
        <p:spPr>
          <a:xfrm>
            <a:off x="3241173" y="5776331"/>
            <a:ext cx="5857107" cy="85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749808">
              <a:lnSpc>
                <a:spcPct val="81000"/>
              </a:lnSpc>
              <a:spcBef>
                <a:spcPts val="400"/>
              </a:spcBef>
              <a:defRPr sz="1394"/>
            </a:pPr>
            <a:r>
              <a:t>📘 RF</a:t>
            </a:r>
            <a:r>
              <a:rPr i="1"/>
              <a:t>. Games for Hybrid Logic. </a:t>
            </a:r>
            <a:r>
              <a:t>WoLLIC 2021</a:t>
            </a:r>
          </a:p>
          <a:p>
            <a:pPr defTabSz="749808">
              <a:lnSpc>
                <a:spcPct val="81000"/>
              </a:lnSpc>
              <a:spcBef>
                <a:spcPts val="400"/>
              </a:spcBef>
              <a:defRPr sz="1394"/>
            </a:pPr>
            <a:r>
              <a:t>📕 RF. </a:t>
            </a:r>
            <a:r>
              <a:rPr i="1"/>
              <a:t>Games for Hybrid Logic. </a:t>
            </a:r>
            <a:r>
              <a:t>Journal of Logic and Computation,</a:t>
            </a:r>
            <a:r>
              <a:rPr i="1"/>
              <a:t> </a:t>
            </a:r>
            <a:r>
              <a:t>(to appear).</a:t>
            </a:r>
          </a:p>
        </p:txBody>
      </p:sp>
      <p:pic>
        <p:nvPicPr>
          <p:cNvPr id="208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0639" y="428625"/>
            <a:ext cx="914401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4" name="Grafik 7" descr="Grafik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13672" y="428625"/>
            <a:ext cx="914401" cy="91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Rectangle 9"/>
          <p:cNvSpPr/>
          <p:nvPr/>
        </p:nvSpPr>
        <p:spPr>
          <a:xfrm>
            <a:off x="2285" y="0"/>
            <a:ext cx="9141716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89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rcRect l="0" t="23489" r="0" b="13390"/>
          <a:stretch>
            <a:fillRect/>
          </a:stretch>
        </p:blipFill>
        <p:spPr>
          <a:xfrm>
            <a:off x="1891767" y="9"/>
            <a:ext cx="7252232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2090" name="Rectangle 11"/>
          <p:cNvSpPr/>
          <p:nvPr/>
        </p:nvSpPr>
        <p:spPr>
          <a:xfrm>
            <a:off x="-1" y="0"/>
            <a:ext cx="554269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8000"/>
                </a:srgbClr>
              </a:gs>
              <a:gs pos="35000">
                <a:srgbClr val="FFFFFF">
                  <a:alpha val="77000"/>
                </a:srgbClr>
              </a:gs>
              <a:gs pos="48000">
                <a:srgbClr val="FFFFFF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91" name="Inhaltsplatzhalter 2"/>
          <p:cNvSpPr txBox="1"/>
          <p:nvPr>
            <p:ph type="body" sz="quarter" idx="1"/>
          </p:nvPr>
        </p:nvSpPr>
        <p:spPr>
          <a:xfrm>
            <a:off x="628649" y="2434201"/>
            <a:ext cx="2866643" cy="3742762"/>
          </a:xfrm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Definition of abstract semantic game.</a:t>
            </a:r>
          </a:p>
          <a:p>
            <a:pPr>
              <a:defRPr sz="1700"/>
            </a:pPr>
            <a:r>
              <a:t>Abstract lifting.</a:t>
            </a:r>
          </a:p>
          <a:p>
            <a:pPr>
              <a:defRPr sz="1700"/>
            </a:pPr>
            <a:r>
              <a:t>Identify necessary criteria for success.</a:t>
            </a:r>
          </a:p>
        </p:txBody>
      </p:sp>
      <p:sp>
        <p:nvSpPr>
          <p:cNvPr id="2092" name="Titel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Framework</a:t>
            </a:r>
          </a:p>
        </p:txBody>
      </p:sp>
      <p:sp>
        <p:nvSpPr>
          <p:cNvPr id="2093" name="Untertitel 2"/>
          <p:cNvSpPr txBox="1"/>
          <p:nvPr/>
        </p:nvSpPr>
        <p:spPr>
          <a:xfrm>
            <a:off x="7810113" y="6699364"/>
            <a:ext cx="1265308" cy="15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r" defTabSz="914400">
              <a:lnSpc>
                <a:spcPct val="110000"/>
              </a:lnSpc>
              <a:spcBef>
                <a:spcPts val="600"/>
              </a:spcBef>
              <a:defRPr sz="600">
                <a:solidFill>
                  <a:srgbClr val="FFFFFF"/>
                </a:solidFill>
              </a:defRPr>
            </a:lvl1pPr>
          </a:lstStyle>
          <a:p>
            <a:pPr/>
            <a:r>
              <a:t>📷Annie Spratt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Rectangle 9"/>
          <p:cNvSpPr/>
          <p:nvPr/>
        </p:nvSpPr>
        <p:spPr>
          <a:xfrm>
            <a:off x="-1" y="0"/>
            <a:ext cx="3044289" cy="6858000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98" name="Titel 1"/>
          <p:cNvSpPr txBox="1"/>
          <p:nvPr>
            <p:ph type="title"/>
          </p:nvPr>
        </p:nvSpPr>
        <p:spPr>
          <a:xfrm>
            <a:off x="628650" y="1412487"/>
            <a:ext cx="2174391" cy="4363846"/>
          </a:xfrm>
          <a:prstGeom prst="rect">
            <a:avLst/>
          </a:prstGeom>
        </p:spPr>
        <p:txBody>
          <a:bodyPr anchor="t"/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/>
            <a:r>
              <a:t>Summing up…</a:t>
            </a:r>
          </a:p>
        </p:txBody>
      </p:sp>
      <p:sp>
        <p:nvSpPr>
          <p:cNvPr id="2099" name="Inhaltsplatzhalter 2"/>
          <p:cNvSpPr txBox="1"/>
          <p:nvPr>
            <p:ph type="body" sz="quarter" idx="1"/>
          </p:nvPr>
        </p:nvSpPr>
        <p:spPr>
          <a:xfrm>
            <a:off x="3285640" y="1412488"/>
            <a:ext cx="2570464" cy="4363845"/>
          </a:xfrm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General definitions of semantic game, provability game and lifting</a:t>
            </a:r>
          </a:p>
          <a:p>
            <a:pPr>
              <a:defRPr sz="1700"/>
            </a:pPr>
            <a:r>
              <a:t>Identified criteria for successful lifting.</a:t>
            </a:r>
          </a:p>
          <a:p>
            <a:pPr>
              <a:defRPr sz="1700"/>
            </a:pPr>
            <a:r>
              <a:t>Criteria for regulations</a:t>
            </a:r>
          </a:p>
          <a:p>
            <a:pPr>
              <a:defRPr sz="1700"/>
            </a:pPr>
            <a:r>
              <a:t>Finite game are always liftable and regulation-independent.</a:t>
            </a:r>
          </a:p>
        </p:txBody>
      </p:sp>
      <p:sp>
        <p:nvSpPr>
          <p:cNvPr id="2100" name="Straight Connector 11"/>
          <p:cNvSpPr/>
          <p:nvPr/>
        </p:nvSpPr>
        <p:spPr>
          <a:xfrm flipH="1">
            <a:off x="6097403" y="1412488"/>
            <a:ext cx="1" cy="3657601"/>
          </a:xfrm>
          <a:prstGeom prst="line">
            <a:avLst/>
          </a:prstGeom>
          <a:ln w="12700">
            <a:solidFill>
              <a:srgbClr val="8080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01" name="Textfeld 4"/>
          <p:cNvSpPr txBox="1"/>
          <p:nvPr/>
        </p:nvSpPr>
        <p:spPr>
          <a:xfrm>
            <a:off x="6384423" y="1412488"/>
            <a:ext cx="2306836" cy="4363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700"/>
            </a:pPr>
            <a:r>
              <a:t>Reducing infinite branching</a:t>
            </a: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700"/>
            </a:pPr>
            <a:r>
              <a:t>Infinite semantic games and cyclic proofs</a:t>
            </a: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700"/>
            </a:pPr>
            <a:r>
              <a:t>Capturing the formula-structure</a:t>
            </a: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700"/>
            </a:pPr>
            <a:r>
              <a:t>≥2 players</a:t>
            </a:r>
          </a:p>
          <a:p>
            <a:pPr indent="-228600" defTabSz="9144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1700"/>
            </a:pPr>
          </a:p>
        </p:txBody>
      </p:sp>
      <p:pic>
        <p:nvPicPr>
          <p:cNvPr id="2102" name="Grafik 6" descr="Grafik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0639" y="428625"/>
            <a:ext cx="914401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3" name="Grafik 12" descr="Grafik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3672" y="428625"/>
            <a:ext cx="914401" cy="91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7" name="Rechteck: abgerundete Ecken 3"/>
          <p:cNvGrpSpPr/>
          <p:nvPr/>
        </p:nvGrpSpPr>
        <p:grpSpPr>
          <a:xfrm>
            <a:off x="750316" y="924281"/>
            <a:ext cx="3327401" cy="1041401"/>
            <a:chOff x="0" y="0"/>
            <a:chExt cx="3327400" cy="1041400"/>
          </a:xfrm>
        </p:grpSpPr>
        <p:sp>
          <p:nvSpPr>
            <p:cNvPr id="2105" name="Rounded Rectangle"/>
            <p:cNvSpPr/>
            <p:nvPr/>
          </p:nvSpPr>
          <p:spPr>
            <a:xfrm>
              <a:off x="0" y="0"/>
              <a:ext cx="3327400" cy="104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06" name="Semantic Game (truth in a model)"/>
            <p:cNvSpPr txBox="1"/>
            <p:nvPr/>
          </p:nvSpPr>
          <p:spPr>
            <a:xfrm>
              <a:off x="106082" y="170180"/>
              <a:ext cx="311523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2400">
                  <a:solidFill>
                    <a:srgbClr val="FFFFFF"/>
                  </a:solidFill>
                </a:defRPr>
              </a:pPr>
              <a:r>
                <a:t>Semantic Game</a:t>
              </a:r>
              <a:br/>
              <a:r>
                <a:rPr sz="1600"/>
                <a:t>(truth in a model)</a:t>
              </a:r>
            </a:p>
          </p:txBody>
        </p:sp>
      </p:grpSp>
      <p:grpSp>
        <p:nvGrpSpPr>
          <p:cNvPr id="2110" name="Rechteck: abgerundete Ecken 4"/>
          <p:cNvGrpSpPr/>
          <p:nvPr/>
        </p:nvGrpSpPr>
        <p:grpSpPr>
          <a:xfrm>
            <a:off x="750316" y="2958125"/>
            <a:ext cx="3327401" cy="1041401"/>
            <a:chOff x="0" y="0"/>
            <a:chExt cx="3327400" cy="1041400"/>
          </a:xfrm>
        </p:grpSpPr>
        <p:sp>
          <p:nvSpPr>
            <p:cNvPr id="2108" name="Rounded Rectangle"/>
            <p:cNvSpPr/>
            <p:nvPr/>
          </p:nvSpPr>
          <p:spPr>
            <a:xfrm>
              <a:off x="0" y="0"/>
              <a:ext cx="3327400" cy="104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09" name="Provability Game…"/>
            <p:cNvSpPr txBox="1"/>
            <p:nvPr/>
          </p:nvSpPr>
          <p:spPr>
            <a:xfrm>
              <a:off x="106082" y="170180"/>
              <a:ext cx="311523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 sz="2400">
                  <a:solidFill>
                    <a:srgbClr val="FFFFFF"/>
                  </a:solidFill>
                </a:defRPr>
              </a:pPr>
              <a:r>
                <a:t>Provability Game</a:t>
              </a:r>
            </a:p>
            <a:p>
              <a:pPr algn="ctr">
                <a:defRPr b="1" sz="1600">
                  <a:solidFill>
                    <a:srgbClr val="FFFFFF"/>
                  </a:solidFill>
                </a:defRPr>
              </a:pPr>
              <a:r>
                <a:t>(validity)</a:t>
              </a:r>
            </a:p>
          </p:txBody>
        </p:sp>
      </p:grpSp>
      <p:grpSp>
        <p:nvGrpSpPr>
          <p:cNvPr id="2113" name="Rechteck: abgerundete Ecken 6"/>
          <p:cNvGrpSpPr/>
          <p:nvPr/>
        </p:nvGrpSpPr>
        <p:grpSpPr>
          <a:xfrm>
            <a:off x="750316" y="5040924"/>
            <a:ext cx="3327401" cy="1041401"/>
            <a:chOff x="0" y="0"/>
            <a:chExt cx="3327400" cy="1041400"/>
          </a:xfrm>
        </p:grpSpPr>
        <p:sp>
          <p:nvSpPr>
            <p:cNvPr id="2111" name="Rounded Rectangle"/>
            <p:cNvSpPr/>
            <p:nvPr/>
          </p:nvSpPr>
          <p:spPr>
            <a:xfrm>
              <a:off x="0" y="0"/>
              <a:ext cx="3327400" cy="104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2" name="Analytic Calculus"/>
            <p:cNvSpPr txBox="1"/>
            <p:nvPr/>
          </p:nvSpPr>
          <p:spPr>
            <a:xfrm>
              <a:off x="106082" y="290830"/>
              <a:ext cx="3115237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Analytic Calculus</a:t>
              </a:r>
            </a:p>
          </p:txBody>
        </p:sp>
      </p:grpSp>
      <p:sp>
        <p:nvSpPr>
          <p:cNvPr id="2114" name="Rechteck: abgerundete Ecken 9"/>
          <p:cNvSpPr/>
          <p:nvPr/>
        </p:nvSpPr>
        <p:spPr>
          <a:xfrm>
            <a:off x="469266" y="740008"/>
            <a:ext cx="3882914" cy="3443789"/>
          </a:xfrm>
          <a:prstGeom prst="roundRect">
            <a:avLst>
              <a:gd name="adj" fmla="val 16667"/>
            </a:avLst>
          </a:prstGeom>
          <a:ln w="190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2117" name="Pfeil: nach unten 7"/>
          <p:cNvGrpSpPr/>
          <p:nvPr/>
        </p:nvGrpSpPr>
        <p:grpSpPr>
          <a:xfrm>
            <a:off x="2182124" y="1965681"/>
            <a:ext cx="463780" cy="992444"/>
            <a:chOff x="0" y="0"/>
            <a:chExt cx="463779" cy="992443"/>
          </a:xfrm>
        </p:grpSpPr>
        <p:sp>
          <p:nvSpPr>
            <p:cNvPr id="2115" name="Shape"/>
            <p:cNvSpPr/>
            <p:nvPr/>
          </p:nvSpPr>
          <p:spPr>
            <a:xfrm>
              <a:off x="-1" y="-1"/>
              <a:ext cx="463781" cy="992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553"/>
                  </a:moveTo>
                  <a:lnTo>
                    <a:pt x="5400" y="16553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553"/>
                  </a:lnTo>
                  <a:lnTo>
                    <a:pt x="21600" y="16553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6" name="lift"/>
            <p:cNvSpPr txBox="1"/>
            <p:nvPr/>
          </p:nvSpPr>
          <p:spPr>
            <a:xfrm rot="5400000">
              <a:off x="-151115" y="252828"/>
              <a:ext cx="76600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lift</a:t>
              </a:r>
            </a:p>
          </p:txBody>
        </p:sp>
      </p:grpSp>
      <p:grpSp>
        <p:nvGrpSpPr>
          <p:cNvPr id="2120" name="Pfeil: nach unten 8"/>
          <p:cNvGrpSpPr/>
          <p:nvPr/>
        </p:nvGrpSpPr>
        <p:grpSpPr>
          <a:xfrm>
            <a:off x="2178835" y="3999524"/>
            <a:ext cx="463780" cy="1041400"/>
            <a:chOff x="0" y="0"/>
            <a:chExt cx="463779" cy="1041399"/>
          </a:xfrm>
        </p:grpSpPr>
        <p:sp>
          <p:nvSpPr>
            <p:cNvPr id="2118" name="Shape"/>
            <p:cNvSpPr/>
            <p:nvPr/>
          </p:nvSpPr>
          <p:spPr>
            <a:xfrm>
              <a:off x="-1" y="-1"/>
              <a:ext cx="463781" cy="1041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790"/>
                  </a:moveTo>
                  <a:lnTo>
                    <a:pt x="5400" y="1679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6790"/>
                  </a:lnTo>
                  <a:lnTo>
                    <a:pt x="21600" y="1679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9" name="extract"/>
            <p:cNvSpPr txBox="1"/>
            <p:nvPr/>
          </p:nvSpPr>
          <p:spPr>
            <a:xfrm rot="5400000">
              <a:off x="-175593" y="277306"/>
              <a:ext cx="81496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extract</a:t>
              </a:r>
            </a:p>
          </p:txBody>
        </p:sp>
      </p:grpSp>
      <p:sp>
        <p:nvSpPr>
          <p:cNvPr id="2121" name="Textfeld 12"/>
          <p:cNvSpPr txBox="1"/>
          <p:nvPr/>
        </p:nvSpPr>
        <p:spPr>
          <a:xfrm>
            <a:off x="4837543" y="1652388"/>
            <a:ext cx="4077857" cy="856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1200"/>
            </a:pPr>
            <a:r>
              <a:t>📘</a:t>
            </a:r>
            <a:r>
              <a:rPr sz="1500"/>
              <a:t> RF</a:t>
            </a:r>
            <a:r>
              <a:rPr i="1" sz="1500"/>
              <a:t>. Games for Hybrid Logic. </a:t>
            </a:r>
            <a:r>
              <a:rPr sz="1500"/>
              <a:t>WoLLIC 2021</a:t>
            </a:r>
            <a:endParaRPr sz="1700"/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200"/>
            </a:pPr>
            <a:r>
              <a:t>📕</a:t>
            </a:r>
            <a:r>
              <a:rPr sz="1500"/>
              <a:t> RF. </a:t>
            </a:r>
            <a:r>
              <a:rPr i="1" sz="1500"/>
              <a:t>Games for Hybrid Logic. </a:t>
            </a:r>
            <a:r>
              <a:rPr sz="1500"/>
              <a:t>Journal of Logic and Computation,</a:t>
            </a:r>
            <a:r>
              <a:rPr i="1" sz="1500"/>
              <a:t> </a:t>
            </a:r>
            <a:r>
              <a:rPr sz="1500"/>
              <a:t>(to appear).</a:t>
            </a:r>
          </a:p>
        </p:txBody>
      </p:sp>
      <p:sp>
        <p:nvSpPr>
          <p:cNvPr id="2122" name="Textfeld 14"/>
          <p:cNvSpPr txBox="1"/>
          <p:nvPr/>
        </p:nvSpPr>
        <p:spPr>
          <a:xfrm>
            <a:off x="4837541" y="3546376"/>
            <a:ext cx="4077858" cy="130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 sz="1200"/>
            </a:pPr>
            <a:r>
              <a:t>📙</a:t>
            </a:r>
            <a:r>
              <a:rPr sz="1600"/>
              <a:t> </a:t>
            </a:r>
            <a:r>
              <a:rPr sz="1600"/>
              <a:t>RF and Michael Bernreiter. </a:t>
            </a:r>
            <a:r>
              <a:rPr i="1" sz="1600"/>
              <a:t>Truth and Preferences - A Game Approach for Qualitative Choice Logic</a:t>
            </a:r>
            <a:r>
              <a:rPr sz="1600"/>
              <a:t>. JELIA 2023. </a:t>
            </a:r>
            <a:endParaRPr sz="1600"/>
          </a:p>
          <a:p>
            <a:pPr defTabSz="914400">
              <a:lnSpc>
                <a:spcPct val="90000"/>
              </a:lnSpc>
              <a:spcBef>
                <a:spcPts val="600"/>
              </a:spcBef>
              <a:defRPr sz="1200"/>
            </a:pPr>
            <a:r>
              <a:t>📗</a:t>
            </a:r>
            <a:r>
              <a:rPr sz="1600"/>
              <a:t> </a:t>
            </a:r>
            <a:r>
              <a:rPr sz="1600"/>
              <a:t>RF and Michael Bernreiter. </a:t>
            </a:r>
            <a:r>
              <a:rPr i="1" sz="1600"/>
              <a:t>Validity in Choice Logics</a:t>
            </a:r>
            <a:r>
              <a:rPr sz="1600"/>
              <a:t>. WoLLIC 2023.</a:t>
            </a:r>
          </a:p>
        </p:txBody>
      </p:sp>
      <p:sp>
        <p:nvSpPr>
          <p:cNvPr id="2123" name="Oval 15"/>
          <p:cNvSpPr/>
          <p:nvPr/>
        </p:nvSpPr>
        <p:spPr>
          <a:xfrm>
            <a:off x="4791821" y="969058"/>
            <a:ext cx="530209" cy="53020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4" name="Textfeld 16"/>
          <p:cNvSpPr txBox="1"/>
          <p:nvPr/>
        </p:nvSpPr>
        <p:spPr>
          <a:xfrm>
            <a:off x="5367750" y="1052606"/>
            <a:ext cx="208060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Hybrid Logic</a:t>
            </a:r>
          </a:p>
        </p:txBody>
      </p:sp>
      <p:sp>
        <p:nvSpPr>
          <p:cNvPr id="2125" name="Oval 17"/>
          <p:cNvSpPr/>
          <p:nvPr/>
        </p:nvSpPr>
        <p:spPr>
          <a:xfrm>
            <a:off x="4791821" y="2856059"/>
            <a:ext cx="530209" cy="53020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6" name="Textfeld 18"/>
          <p:cNvSpPr txBox="1"/>
          <p:nvPr/>
        </p:nvSpPr>
        <p:spPr>
          <a:xfrm>
            <a:off x="5367750" y="2939607"/>
            <a:ext cx="233775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Choice Logics</a:t>
            </a:r>
          </a:p>
        </p:txBody>
      </p:sp>
      <p:sp>
        <p:nvSpPr>
          <p:cNvPr id="2127" name="Oval 19"/>
          <p:cNvSpPr/>
          <p:nvPr/>
        </p:nvSpPr>
        <p:spPr>
          <a:xfrm>
            <a:off x="4791821" y="5259277"/>
            <a:ext cx="530209" cy="53020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8" name="Textfeld 20"/>
          <p:cNvSpPr txBox="1"/>
          <p:nvPr/>
        </p:nvSpPr>
        <p:spPr>
          <a:xfrm>
            <a:off x="5367750" y="5342825"/>
            <a:ext cx="32462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General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Hintikka‘s Semantic Game</a:t>
            </a:r>
          </a:p>
        </p:txBody>
      </p:sp>
      <p:grpSp>
        <p:nvGrpSpPr>
          <p:cNvPr id="191" name="Ellipse 6"/>
          <p:cNvGrpSpPr/>
          <p:nvPr/>
        </p:nvGrpSpPr>
        <p:grpSpPr>
          <a:xfrm>
            <a:off x="1535434" y="3104726"/>
            <a:ext cx="659489" cy="659489"/>
            <a:chOff x="0" y="0"/>
            <a:chExt cx="659487" cy="659487"/>
          </a:xfrm>
        </p:grpSpPr>
        <p:sp>
          <p:nvSpPr>
            <p:cNvPr id="189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grpSp>
        <p:nvGrpSpPr>
          <p:cNvPr id="194" name="Ellipse 7"/>
          <p:cNvGrpSpPr/>
          <p:nvPr/>
        </p:nvGrpSpPr>
        <p:grpSpPr>
          <a:xfrm>
            <a:off x="3344683" y="3104726"/>
            <a:ext cx="659489" cy="659489"/>
            <a:chOff x="0" y="0"/>
            <a:chExt cx="659487" cy="659487"/>
          </a:xfrm>
        </p:grpSpPr>
        <p:sp>
          <p:nvSpPr>
            <p:cNvPr id="192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3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grpSp>
        <p:nvGrpSpPr>
          <p:cNvPr id="197" name="Ellipse 8"/>
          <p:cNvGrpSpPr/>
          <p:nvPr/>
        </p:nvGrpSpPr>
        <p:grpSpPr>
          <a:xfrm>
            <a:off x="5153440" y="3092112"/>
            <a:ext cx="659489" cy="659489"/>
            <a:chOff x="0" y="0"/>
            <a:chExt cx="659487" cy="659487"/>
          </a:xfrm>
        </p:grpSpPr>
        <p:sp>
          <p:nvSpPr>
            <p:cNvPr id="195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6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198" name="Textfeld 11"/>
          <p:cNvSpPr txBox="1"/>
          <p:nvPr/>
        </p:nvSpPr>
        <p:spPr>
          <a:xfrm>
            <a:off x="1389171" y="3816213"/>
            <a:ext cx="952015" cy="91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at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∨</m:t>
                </m:r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</a:t>
            </a:r>
            <a:r>
              <a:rPr b="1"/>
              <a:t>P chooses </a:t>
            </a:r>
            <a:r>
              <a:t>between</a:t>
            </a:r>
            <a:br/>
            <a:r>
              <a:t>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</a:t>
            </a:r>
            <a:endParaRPr sz="1226"/>
          </a:p>
        </p:txBody>
      </p:sp>
      <p:sp>
        <p:nvSpPr>
          <p:cNvPr id="199" name="Textfeld 14"/>
          <p:cNvSpPr txBox="1"/>
          <p:nvPr/>
        </p:nvSpPr>
        <p:spPr>
          <a:xfrm>
            <a:off x="3198418" y="3812761"/>
            <a:ext cx="952015" cy="91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at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∧</m:t>
                </m:r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</a:t>
            </a:r>
            <a:r>
              <a:rPr b="1"/>
              <a:t>O chooses </a:t>
            </a:r>
            <a:r>
              <a:t>between</a:t>
            </a:r>
            <a:br/>
            <a:r>
              <a:t>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e>
                  <m:sub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</a:t>
            </a:r>
            <a:endParaRPr sz="1226"/>
          </a:p>
        </p:txBody>
      </p:sp>
      <p:sp>
        <p:nvSpPr>
          <p:cNvPr id="200" name="Textfeld 15"/>
          <p:cNvSpPr txBox="1"/>
          <p:nvPr/>
        </p:nvSpPr>
        <p:spPr>
          <a:xfrm>
            <a:off x="4886111" y="3812761"/>
            <a:ext cx="1194147" cy="70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at </a:t>
            </a:r>
            <a14:m>
              <m:oMath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t>, </a:t>
            </a:r>
          </a:p>
          <a:p>
            <a:pPr algn="ctr">
              <a:defRPr b="1" sz="1300"/>
            </a:pPr>
            <a:r>
              <a:t>P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grpSp>
        <p:nvGrpSpPr>
          <p:cNvPr id="203" name="Ellipse 16"/>
          <p:cNvGrpSpPr/>
          <p:nvPr/>
        </p:nvGrpSpPr>
        <p:grpSpPr>
          <a:xfrm>
            <a:off x="6962199" y="3092112"/>
            <a:ext cx="659489" cy="659489"/>
            <a:chOff x="0" y="0"/>
            <a:chExt cx="659487" cy="659487"/>
          </a:xfrm>
        </p:grpSpPr>
        <p:sp>
          <p:nvSpPr>
            <p:cNvPr id="201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2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204" name="Textfeld 17"/>
          <p:cNvSpPr txBox="1"/>
          <p:nvPr/>
        </p:nvSpPr>
        <p:spPr>
          <a:xfrm>
            <a:off x="6694868" y="3812761"/>
            <a:ext cx="1194147" cy="70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at </a:t>
            </a:r>
            <a14:m>
              <m:oMath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t>, </a:t>
            </a:r>
          </a:p>
          <a:p>
            <a:pPr algn="ctr">
              <a:defRPr b="1" sz="1300"/>
            </a:pPr>
            <a:r>
              <a:t>O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⊭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grpSp>
        <p:nvGrpSpPr>
          <p:cNvPr id="209" name="Gruppieren 5"/>
          <p:cNvGrpSpPr/>
          <p:nvPr/>
        </p:nvGrpSpPr>
        <p:grpSpPr>
          <a:xfrm>
            <a:off x="-1" y="5070207"/>
            <a:ext cx="2046409" cy="2077201"/>
            <a:chOff x="0" y="0"/>
            <a:chExt cx="2046407" cy="2077200"/>
          </a:xfrm>
        </p:grpSpPr>
        <p:pic>
          <p:nvPicPr>
            <p:cNvPr id="205" name="Grafik 9" descr="Grafik 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821876"/>
              <a:ext cx="1255324" cy="12553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08" name="Sprechblase: rechteckig mit abgerundeten Ecken 10"/>
            <p:cNvGrpSpPr/>
            <p:nvPr/>
          </p:nvGrpSpPr>
          <p:grpSpPr>
            <a:xfrm>
              <a:off x="296579" y="-1"/>
              <a:ext cx="1749829" cy="884437"/>
              <a:chOff x="0" y="0"/>
              <a:chExt cx="1749827" cy="884436"/>
            </a:xfrm>
          </p:grpSpPr>
          <p:sp>
            <p:nvSpPr>
              <p:cNvPr id="206" name="Shape"/>
              <p:cNvSpPr/>
              <p:nvPr/>
            </p:nvSpPr>
            <p:spPr>
              <a:xfrm>
                <a:off x="0" y="0"/>
                <a:ext cx="1749828" cy="884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200"/>
                    </a:moveTo>
                    <a:cubicBezTo>
                      <a:pt x="0" y="1433"/>
                      <a:pt x="724" y="0"/>
                      <a:pt x="1617" y="0"/>
                    </a:cubicBezTo>
                    <a:lnTo>
                      <a:pt x="3600" y="0"/>
                    </a:lnTo>
                    <a:lnTo>
                      <a:pt x="19983" y="0"/>
                    </a:lnTo>
                    <a:cubicBezTo>
                      <a:pt x="20876" y="0"/>
                      <a:pt x="21600" y="1433"/>
                      <a:pt x="21600" y="3200"/>
                    </a:cubicBezTo>
                    <a:lnTo>
                      <a:pt x="21600" y="16000"/>
                    </a:lnTo>
                    <a:cubicBezTo>
                      <a:pt x="21600" y="17767"/>
                      <a:pt x="20876" y="19200"/>
                      <a:pt x="19983" y="19200"/>
                    </a:cubicBezTo>
                    <a:lnTo>
                      <a:pt x="9000" y="19200"/>
                    </a:lnTo>
                    <a:lnTo>
                      <a:pt x="6300" y="21600"/>
                    </a:lnTo>
                    <a:lnTo>
                      <a:pt x="3600" y="19200"/>
                    </a:lnTo>
                    <a:lnTo>
                      <a:pt x="1617" y="19200"/>
                    </a:lnTo>
                    <a:cubicBezTo>
                      <a:pt x="724" y="19200"/>
                      <a:pt x="0" y="17767"/>
                      <a:pt x="0" y="16000"/>
                    </a:cubicBezTo>
                    <a:lnTo>
                      <a:pt x="0" y="16000"/>
                    </a:lnTo>
                    <a:lnTo>
                      <a:pt x="0" y="1120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>
                <a:solidFill>
                  <a:srgbClr val="09293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7" name="is true over  !"/>
              <p:cNvSpPr txBox="1"/>
              <p:nvPr/>
            </p:nvSpPr>
            <p:spPr>
              <a:xfrm>
                <a:off x="93622" y="101994"/>
                <a:ext cx="1562584" cy="5821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r>
                      <a:rPr xmlns:a="http://schemas.openxmlformats.org/drawingml/2006/main" sz="1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is true over </a:t>
                </a:r>
                <a14:m>
                  <m:oMath>
                    <m:r>
                      <a:rPr xmlns:a="http://schemas.openxmlformats.org/drawingml/2006/main" sz="1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!</a:t>
                </a:r>
                <a:endParaRPr sz="1509"/>
              </a:p>
            </p:txBody>
          </p:sp>
        </p:grpSp>
      </p:grpSp>
      <p:grpSp>
        <p:nvGrpSpPr>
          <p:cNvPr id="214" name="Gruppieren 20"/>
          <p:cNvGrpSpPr/>
          <p:nvPr/>
        </p:nvGrpSpPr>
        <p:grpSpPr>
          <a:xfrm>
            <a:off x="7194460" y="5070206"/>
            <a:ext cx="1949540" cy="2077201"/>
            <a:chOff x="0" y="0"/>
            <a:chExt cx="1949538" cy="2077200"/>
          </a:xfrm>
        </p:grpSpPr>
        <p:pic>
          <p:nvPicPr>
            <p:cNvPr id="210" name="Grafik 21" descr="Grafik 2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93826" y="821489"/>
              <a:ext cx="1255713" cy="1255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3" name="Sprechblase: rechteckig mit abgerundeten Ecken 11"/>
            <p:cNvGrpSpPr/>
            <p:nvPr/>
          </p:nvGrpSpPr>
          <p:grpSpPr>
            <a:xfrm>
              <a:off x="0" y="0"/>
              <a:ext cx="1749002" cy="899319"/>
              <a:chOff x="0" y="0"/>
              <a:chExt cx="1749001" cy="899317"/>
            </a:xfrm>
          </p:grpSpPr>
          <p:sp>
            <p:nvSpPr>
              <p:cNvPr id="211" name="Shape"/>
              <p:cNvSpPr/>
              <p:nvPr/>
            </p:nvSpPr>
            <p:spPr>
              <a:xfrm>
                <a:off x="0" y="0"/>
                <a:ext cx="1749002" cy="899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146"/>
                    </a:moveTo>
                    <a:cubicBezTo>
                      <a:pt x="0" y="1408"/>
                      <a:pt x="724" y="0"/>
                      <a:pt x="1617" y="0"/>
                    </a:cubicBezTo>
                    <a:lnTo>
                      <a:pt x="12600" y="0"/>
                    </a:lnTo>
                    <a:lnTo>
                      <a:pt x="19983" y="0"/>
                    </a:lnTo>
                    <a:cubicBezTo>
                      <a:pt x="20876" y="0"/>
                      <a:pt x="21600" y="1408"/>
                      <a:pt x="21600" y="3146"/>
                    </a:cubicBezTo>
                    <a:lnTo>
                      <a:pt x="21600" y="15728"/>
                    </a:lnTo>
                    <a:cubicBezTo>
                      <a:pt x="21600" y="17465"/>
                      <a:pt x="20876" y="18873"/>
                      <a:pt x="19983" y="18873"/>
                    </a:cubicBezTo>
                    <a:lnTo>
                      <a:pt x="18000" y="18873"/>
                    </a:lnTo>
                    <a:lnTo>
                      <a:pt x="15116" y="21600"/>
                    </a:lnTo>
                    <a:lnTo>
                      <a:pt x="12600" y="18873"/>
                    </a:lnTo>
                    <a:lnTo>
                      <a:pt x="1617" y="18873"/>
                    </a:lnTo>
                    <a:cubicBezTo>
                      <a:pt x="724" y="18873"/>
                      <a:pt x="0" y="17465"/>
                      <a:pt x="0" y="15728"/>
                    </a:cubicBezTo>
                    <a:lnTo>
                      <a:pt x="0" y="15728"/>
                    </a:lnTo>
                    <a:lnTo>
                      <a:pt x="0" y="11009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>
                <a:solidFill>
                  <a:srgbClr val="44123E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2" name="is false over  !"/>
              <p:cNvSpPr txBox="1"/>
              <p:nvPr/>
            </p:nvSpPr>
            <p:spPr>
              <a:xfrm>
                <a:off x="93603" y="101809"/>
                <a:ext cx="1561796" cy="5821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>
                    <m:r>
                      <a:rPr xmlns:a="http://schemas.openxmlformats.org/drawingml/2006/main" sz="1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is false over </a:t>
                </a:r>
                <a14:m>
                  <m:oMath>
                    <m:r>
                      <a:rPr xmlns:a="http://schemas.openxmlformats.org/drawingml/2006/main" sz="16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!</a:t>
                </a:r>
                <a:endParaRPr sz="1509"/>
              </a:p>
            </p:txBody>
          </p:sp>
        </p:grpSp>
      </p:grpSp>
      <p:sp>
        <p:nvSpPr>
          <p:cNvPr id="215" name="Textfeld 33"/>
          <p:cNvSpPr txBox="1"/>
          <p:nvPr/>
        </p:nvSpPr>
        <p:spPr>
          <a:xfrm>
            <a:off x="812104" y="1845274"/>
            <a:ext cx="4951667" cy="40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Model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{"/>
                    <m:endChr m:val="}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e>
                </m:d>
              </m:oMath>
            </a14:m>
            <a:endParaRPr sz="1698"/>
          </a:p>
        </p:txBody>
      </p:sp>
      <p:grpSp>
        <p:nvGrpSpPr>
          <p:cNvPr id="218" name="Oval 34"/>
          <p:cNvGrpSpPr/>
          <p:nvPr/>
        </p:nvGrpSpPr>
        <p:grpSpPr>
          <a:xfrm>
            <a:off x="7666700" y="185179"/>
            <a:ext cx="288979" cy="297151"/>
            <a:chOff x="0" y="0"/>
            <a:chExt cx="288978" cy="297149"/>
          </a:xfrm>
        </p:grpSpPr>
        <p:sp>
          <p:nvSpPr>
            <p:cNvPr id="216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217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221" name="Oval 35"/>
          <p:cNvGrpSpPr/>
          <p:nvPr/>
        </p:nvGrpSpPr>
        <p:grpSpPr>
          <a:xfrm>
            <a:off x="7666700" y="831936"/>
            <a:ext cx="288979" cy="297151"/>
            <a:chOff x="0" y="0"/>
            <a:chExt cx="288978" cy="297149"/>
          </a:xfrm>
        </p:grpSpPr>
        <p:sp>
          <p:nvSpPr>
            <p:cNvPr id="219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</a:p>
          </p:txBody>
        </p:sp>
        <p:sp>
          <p:nvSpPr>
            <p:cNvPr id="220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238" name="Gerade Verbindung 36"/>
          <p:cNvSpPr/>
          <p:nvPr/>
        </p:nvSpPr>
        <p:spPr>
          <a:xfrm>
            <a:off x="7811189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225" name="Oval 37"/>
          <p:cNvGrpSpPr/>
          <p:nvPr/>
        </p:nvGrpSpPr>
        <p:grpSpPr>
          <a:xfrm>
            <a:off x="8166675" y="185179"/>
            <a:ext cx="288979" cy="297151"/>
            <a:chOff x="0" y="0"/>
            <a:chExt cx="288978" cy="297149"/>
          </a:xfrm>
        </p:grpSpPr>
        <p:sp>
          <p:nvSpPr>
            <p:cNvPr id="223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224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228" name="Oval 38"/>
          <p:cNvGrpSpPr/>
          <p:nvPr/>
        </p:nvGrpSpPr>
        <p:grpSpPr>
          <a:xfrm>
            <a:off x="8166675" y="831936"/>
            <a:ext cx="288979" cy="297151"/>
            <a:chOff x="0" y="0"/>
            <a:chExt cx="288978" cy="297149"/>
          </a:xfrm>
        </p:grpSpPr>
        <p:sp>
          <p:nvSpPr>
            <p:cNvPr id="226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239" name="Gerade Verbindung 39"/>
          <p:cNvSpPr/>
          <p:nvPr/>
        </p:nvSpPr>
        <p:spPr>
          <a:xfrm>
            <a:off x="8311164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232" name="Oval 40"/>
          <p:cNvGrpSpPr/>
          <p:nvPr/>
        </p:nvGrpSpPr>
        <p:grpSpPr>
          <a:xfrm>
            <a:off x="8700483" y="185179"/>
            <a:ext cx="288979" cy="297151"/>
            <a:chOff x="0" y="0"/>
            <a:chExt cx="288978" cy="297149"/>
          </a:xfrm>
        </p:grpSpPr>
        <p:sp>
          <p:nvSpPr>
            <p:cNvPr id="230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231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235" name="Oval 41"/>
          <p:cNvGrpSpPr/>
          <p:nvPr/>
        </p:nvGrpSpPr>
        <p:grpSpPr>
          <a:xfrm>
            <a:off x="8700483" y="831936"/>
            <a:ext cx="288979" cy="297151"/>
            <a:chOff x="0" y="0"/>
            <a:chExt cx="288978" cy="297149"/>
          </a:xfrm>
        </p:grpSpPr>
        <p:sp>
          <p:nvSpPr>
            <p:cNvPr id="233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240" name="Gerade Verbindung 42"/>
          <p:cNvSpPr/>
          <p:nvPr/>
        </p:nvSpPr>
        <p:spPr>
          <a:xfrm>
            <a:off x="8844972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37" name="Textfeld 43"/>
          <p:cNvSpPr txBox="1"/>
          <p:nvPr/>
        </p:nvSpPr>
        <p:spPr>
          <a:xfrm>
            <a:off x="812105" y="1475942"/>
            <a:ext cx="4951667" cy="513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Formula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∨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e>
                </m:d>
              </m:oMath>
            </a14:m>
            <a:endParaRPr sz="1698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erader Verbinder 15"/>
          <p:cNvSpPr/>
          <p:nvPr/>
        </p:nvSpPr>
        <p:spPr>
          <a:xfrm>
            <a:off x="4394389" y="3168513"/>
            <a:ext cx="421261" cy="339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20" name="Gerader Verbinder 17"/>
          <p:cNvSpPr/>
          <p:nvPr/>
        </p:nvSpPr>
        <p:spPr>
          <a:xfrm>
            <a:off x="5419327" y="3168513"/>
            <a:ext cx="389766" cy="339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21" name="Gerader Verbinder 19"/>
          <p:cNvSpPr/>
          <p:nvPr/>
        </p:nvSpPr>
        <p:spPr>
          <a:xfrm>
            <a:off x="3773221" y="4012448"/>
            <a:ext cx="162301" cy="28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22" name="Gerader Verbinder 23"/>
          <p:cNvSpPr/>
          <p:nvPr/>
        </p:nvSpPr>
        <p:spPr>
          <a:xfrm>
            <a:off x="5781158" y="4012448"/>
            <a:ext cx="165763" cy="274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248" name="Gerader Verbinder 25"/>
          <p:cNvSpPr/>
          <p:nvPr/>
        </p:nvSpPr>
        <p:spPr>
          <a:xfrm>
            <a:off x="6099209" y="4002922"/>
            <a:ext cx="473506" cy="28993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3" name="Gerader Verbinder 68"/>
          <p:cNvSpPr/>
          <p:nvPr/>
        </p:nvSpPr>
        <p:spPr>
          <a:xfrm>
            <a:off x="4216674" y="4012448"/>
            <a:ext cx="145785" cy="270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24" name="Gerader Verbinder 73"/>
          <p:cNvSpPr/>
          <p:nvPr/>
        </p:nvSpPr>
        <p:spPr>
          <a:xfrm>
            <a:off x="4269922" y="4788151"/>
            <a:ext cx="95615" cy="181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25" name="Gerader Verbinder 76"/>
          <p:cNvSpPr/>
          <p:nvPr/>
        </p:nvSpPr>
        <p:spPr>
          <a:xfrm>
            <a:off x="4623909" y="4788151"/>
            <a:ext cx="90325" cy="18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254" name="Rechteck: abgerundete Ecken 5"/>
          <p:cNvGrpSpPr/>
          <p:nvPr/>
        </p:nvGrpSpPr>
        <p:grpSpPr>
          <a:xfrm>
            <a:off x="3753146" y="2673213"/>
            <a:ext cx="2752130" cy="485776"/>
            <a:chOff x="0" y="0"/>
            <a:chExt cx="2752128" cy="485775"/>
          </a:xfrm>
        </p:grpSpPr>
        <p:sp>
          <p:nvSpPr>
            <p:cNvPr id="252" name="Rounded Rectangle"/>
            <p:cNvSpPr/>
            <p:nvPr/>
          </p:nvSpPr>
          <p:spPr>
            <a:xfrm>
              <a:off x="0" y="0"/>
              <a:ext cx="2752129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Text"/>
            <p:cNvSpPr txBox="1"/>
            <p:nvPr/>
          </p:nvSpPr>
          <p:spPr>
            <a:xfrm>
              <a:off x="78959" y="98207"/>
              <a:ext cx="2594211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257" name="Rechteck: abgerundete Ecken 6"/>
          <p:cNvGrpSpPr/>
          <p:nvPr/>
        </p:nvGrpSpPr>
        <p:grpSpPr>
          <a:xfrm>
            <a:off x="3423370" y="3517148"/>
            <a:ext cx="1314917" cy="485776"/>
            <a:chOff x="0" y="0"/>
            <a:chExt cx="1314915" cy="485775"/>
          </a:xfrm>
        </p:grpSpPr>
        <p:sp>
          <p:nvSpPr>
            <p:cNvPr id="255" name="Rounded Rectangle"/>
            <p:cNvSpPr/>
            <p:nvPr/>
          </p:nvSpPr>
          <p:spPr>
            <a:xfrm>
              <a:off x="0" y="0"/>
              <a:ext cx="1314916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Text"/>
            <p:cNvSpPr txBox="1"/>
            <p:nvPr/>
          </p:nvSpPr>
          <p:spPr>
            <a:xfrm>
              <a:off x="78958" y="86321"/>
              <a:ext cx="1157000" cy="313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d>
                </m:oMath>
              </a14:m>
              <a:r>
                <a:t> </a:t>
              </a:r>
              <a:endParaRPr sz="1226"/>
            </a:p>
          </p:txBody>
        </p:sp>
      </p:grpSp>
      <p:grpSp>
        <p:nvGrpSpPr>
          <p:cNvPr id="260" name="Rechteck: abgerundete Ecken 7"/>
          <p:cNvGrpSpPr/>
          <p:nvPr/>
        </p:nvGrpSpPr>
        <p:grpSpPr>
          <a:xfrm>
            <a:off x="5441751" y="3517148"/>
            <a:ext cx="1314917" cy="485776"/>
            <a:chOff x="0" y="0"/>
            <a:chExt cx="1314915" cy="485775"/>
          </a:xfrm>
        </p:grpSpPr>
        <p:sp>
          <p:nvSpPr>
            <p:cNvPr id="258" name="Rounded Rectangle"/>
            <p:cNvSpPr/>
            <p:nvPr/>
          </p:nvSpPr>
          <p:spPr>
            <a:xfrm>
              <a:off x="0" y="0"/>
              <a:ext cx="1314916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9" name="Text"/>
            <p:cNvSpPr txBox="1"/>
            <p:nvPr/>
          </p:nvSpPr>
          <p:spPr>
            <a:xfrm>
              <a:off x="78958" y="93914"/>
              <a:ext cx="1157000" cy="2979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226"/>
            </a:p>
          </p:txBody>
        </p:sp>
      </p:grpSp>
      <p:grpSp>
        <p:nvGrpSpPr>
          <p:cNvPr id="263" name="Rechteck: abgerundete Ecken 8"/>
          <p:cNvGrpSpPr/>
          <p:nvPr/>
        </p:nvGrpSpPr>
        <p:grpSpPr>
          <a:xfrm>
            <a:off x="3439831" y="4301775"/>
            <a:ext cx="378620" cy="485776"/>
            <a:chOff x="0" y="0"/>
            <a:chExt cx="378618" cy="485775"/>
          </a:xfrm>
        </p:grpSpPr>
        <p:sp>
          <p:nvSpPr>
            <p:cNvPr id="261" name="Rounded Rectangle"/>
            <p:cNvSpPr/>
            <p:nvPr/>
          </p:nvSpPr>
          <p:spPr>
            <a:xfrm>
              <a:off x="0" y="0"/>
              <a:ext cx="378619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62" name="Text"/>
            <p:cNvSpPr txBox="1"/>
            <p:nvPr/>
          </p:nvSpPr>
          <p:spPr>
            <a:xfrm>
              <a:off x="73727" y="95567"/>
              <a:ext cx="23116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  <p:grpSp>
        <p:nvGrpSpPr>
          <p:cNvPr id="266" name="Rechteck: abgerundete Ecken 9"/>
          <p:cNvGrpSpPr/>
          <p:nvPr/>
        </p:nvGrpSpPr>
        <p:grpSpPr>
          <a:xfrm>
            <a:off x="5441889" y="4292851"/>
            <a:ext cx="378620" cy="485776"/>
            <a:chOff x="0" y="0"/>
            <a:chExt cx="378618" cy="485775"/>
          </a:xfrm>
        </p:grpSpPr>
        <p:sp>
          <p:nvSpPr>
            <p:cNvPr id="264" name="Rounded Rectangle"/>
            <p:cNvSpPr/>
            <p:nvPr/>
          </p:nvSpPr>
          <p:spPr>
            <a:xfrm>
              <a:off x="0" y="0"/>
              <a:ext cx="378619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65" name="Text"/>
            <p:cNvSpPr txBox="1"/>
            <p:nvPr/>
          </p:nvSpPr>
          <p:spPr>
            <a:xfrm>
              <a:off x="73727" y="95567"/>
              <a:ext cx="23116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  <p:grpSp>
        <p:nvGrpSpPr>
          <p:cNvPr id="269" name="Rechteck: abgerundete Ecken 12"/>
          <p:cNvGrpSpPr/>
          <p:nvPr/>
        </p:nvGrpSpPr>
        <p:grpSpPr>
          <a:xfrm>
            <a:off x="6376261" y="4301775"/>
            <a:ext cx="392908" cy="485776"/>
            <a:chOff x="0" y="0"/>
            <a:chExt cx="392907" cy="485775"/>
          </a:xfrm>
        </p:grpSpPr>
        <p:sp>
          <p:nvSpPr>
            <p:cNvPr id="267" name="Rounded Rectangle"/>
            <p:cNvSpPr/>
            <p:nvPr/>
          </p:nvSpPr>
          <p:spPr>
            <a:xfrm>
              <a:off x="0" y="0"/>
              <a:ext cx="392908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68" name="Text"/>
            <p:cNvSpPr txBox="1"/>
            <p:nvPr/>
          </p:nvSpPr>
          <p:spPr>
            <a:xfrm>
              <a:off x="74424" y="95567"/>
              <a:ext cx="244058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  <p:grpSp>
        <p:nvGrpSpPr>
          <p:cNvPr id="272" name="Rechteck: abgerundete Ecken 64"/>
          <p:cNvGrpSpPr/>
          <p:nvPr/>
        </p:nvGrpSpPr>
        <p:grpSpPr>
          <a:xfrm>
            <a:off x="4094390" y="4292851"/>
            <a:ext cx="807831" cy="485776"/>
            <a:chOff x="0" y="0"/>
            <a:chExt cx="807830" cy="485775"/>
          </a:xfrm>
        </p:grpSpPr>
        <p:sp>
          <p:nvSpPr>
            <p:cNvPr id="270" name="Rounded Rectangle"/>
            <p:cNvSpPr/>
            <p:nvPr/>
          </p:nvSpPr>
          <p:spPr>
            <a:xfrm>
              <a:off x="0" y="0"/>
              <a:ext cx="807831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1" name="Text"/>
            <p:cNvSpPr txBox="1"/>
            <p:nvPr/>
          </p:nvSpPr>
          <p:spPr>
            <a:xfrm>
              <a:off x="78959" y="93914"/>
              <a:ext cx="649912" cy="2979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226"/>
            </a:p>
          </p:txBody>
        </p:sp>
      </p:grpSp>
      <p:grpSp>
        <p:nvGrpSpPr>
          <p:cNvPr id="275" name="Rechteck: abgerundete Ecken 71"/>
          <p:cNvGrpSpPr/>
          <p:nvPr/>
        </p:nvGrpSpPr>
        <p:grpSpPr>
          <a:xfrm>
            <a:off x="3947983" y="4979189"/>
            <a:ext cx="378620" cy="485776"/>
            <a:chOff x="0" y="0"/>
            <a:chExt cx="378618" cy="485775"/>
          </a:xfrm>
        </p:grpSpPr>
        <p:sp>
          <p:nvSpPr>
            <p:cNvPr id="273" name="Rounded Rectangle"/>
            <p:cNvSpPr/>
            <p:nvPr/>
          </p:nvSpPr>
          <p:spPr>
            <a:xfrm>
              <a:off x="0" y="0"/>
              <a:ext cx="378619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74" name="Text"/>
            <p:cNvSpPr txBox="1"/>
            <p:nvPr/>
          </p:nvSpPr>
          <p:spPr>
            <a:xfrm>
              <a:off x="73727" y="95567"/>
              <a:ext cx="23116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grpSp>
        <p:nvGrpSpPr>
          <p:cNvPr id="278" name="Rechteck: abgerundete Ecken 72"/>
          <p:cNvGrpSpPr/>
          <p:nvPr/>
        </p:nvGrpSpPr>
        <p:grpSpPr>
          <a:xfrm>
            <a:off x="4650528" y="4979189"/>
            <a:ext cx="378620" cy="485776"/>
            <a:chOff x="0" y="0"/>
            <a:chExt cx="378618" cy="485775"/>
          </a:xfrm>
        </p:grpSpPr>
        <p:sp>
          <p:nvSpPr>
            <p:cNvPr id="276" name="Rounded Rectangle"/>
            <p:cNvSpPr/>
            <p:nvPr/>
          </p:nvSpPr>
          <p:spPr>
            <a:xfrm>
              <a:off x="0" y="0"/>
              <a:ext cx="378619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77" name="Text"/>
            <p:cNvSpPr txBox="1"/>
            <p:nvPr/>
          </p:nvSpPr>
          <p:spPr>
            <a:xfrm>
              <a:off x="73727" y="95567"/>
              <a:ext cx="23116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  <p:grpSp>
        <p:nvGrpSpPr>
          <p:cNvPr id="281" name="Ellipse 95"/>
          <p:cNvGrpSpPr/>
          <p:nvPr/>
        </p:nvGrpSpPr>
        <p:grpSpPr>
          <a:xfrm>
            <a:off x="288849" y="2742069"/>
            <a:ext cx="659489" cy="659489"/>
            <a:chOff x="0" y="0"/>
            <a:chExt cx="659487" cy="659487"/>
          </a:xfrm>
        </p:grpSpPr>
        <p:sp>
          <p:nvSpPr>
            <p:cNvPr id="279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0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282" name="Textfeld 96"/>
          <p:cNvSpPr txBox="1"/>
          <p:nvPr/>
        </p:nvSpPr>
        <p:spPr>
          <a:xfrm>
            <a:off x="1032882" y="2933312"/>
            <a:ext cx="95201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P chooses</a:t>
            </a:r>
          </a:p>
        </p:txBody>
      </p:sp>
      <p:grpSp>
        <p:nvGrpSpPr>
          <p:cNvPr id="285" name="Ellipse 97"/>
          <p:cNvGrpSpPr/>
          <p:nvPr/>
        </p:nvGrpSpPr>
        <p:grpSpPr>
          <a:xfrm>
            <a:off x="288849" y="3503424"/>
            <a:ext cx="659489" cy="659489"/>
            <a:chOff x="0" y="0"/>
            <a:chExt cx="659487" cy="659487"/>
          </a:xfrm>
        </p:grpSpPr>
        <p:sp>
          <p:nvSpPr>
            <p:cNvPr id="283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4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286" name="Textfeld 98"/>
          <p:cNvSpPr txBox="1"/>
          <p:nvPr/>
        </p:nvSpPr>
        <p:spPr>
          <a:xfrm>
            <a:off x="1029964" y="3694669"/>
            <a:ext cx="9520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O chooses</a:t>
            </a:r>
          </a:p>
        </p:txBody>
      </p:sp>
      <p:grpSp>
        <p:nvGrpSpPr>
          <p:cNvPr id="289" name="Ellipse 99"/>
          <p:cNvGrpSpPr/>
          <p:nvPr/>
        </p:nvGrpSpPr>
        <p:grpSpPr>
          <a:xfrm>
            <a:off x="288849" y="4264781"/>
            <a:ext cx="659489" cy="659489"/>
            <a:chOff x="0" y="0"/>
            <a:chExt cx="659487" cy="659487"/>
          </a:xfrm>
        </p:grpSpPr>
        <p:sp>
          <p:nvSpPr>
            <p:cNvPr id="287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88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290" name="Textfeld 100"/>
          <p:cNvSpPr txBox="1"/>
          <p:nvPr/>
        </p:nvSpPr>
        <p:spPr>
          <a:xfrm>
            <a:off x="908898" y="5179312"/>
            <a:ext cx="1194148" cy="50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O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⊭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grpSp>
        <p:nvGrpSpPr>
          <p:cNvPr id="293" name="Ellipse 101"/>
          <p:cNvGrpSpPr/>
          <p:nvPr/>
        </p:nvGrpSpPr>
        <p:grpSpPr>
          <a:xfrm>
            <a:off x="288849" y="5049823"/>
            <a:ext cx="659489" cy="659489"/>
            <a:chOff x="0" y="0"/>
            <a:chExt cx="659487" cy="659487"/>
          </a:xfrm>
        </p:grpSpPr>
        <p:sp>
          <p:nvSpPr>
            <p:cNvPr id="291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92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294" name="Textfeld 102"/>
          <p:cNvSpPr txBox="1"/>
          <p:nvPr/>
        </p:nvSpPr>
        <p:spPr>
          <a:xfrm>
            <a:off x="857717" y="4403621"/>
            <a:ext cx="1194148" cy="50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P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sp>
        <p:nvSpPr>
          <p:cNvPr id="295" name="Titel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296" name="Textfeld 30"/>
          <p:cNvSpPr txBox="1"/>
          <p:nvPr/>
        </p:nvSpPr>
        <p:spPr>
          <a:xfrm>
            <a:off x="812104" y="1845274"/>
            <a:ext cx="4951667" cy="40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Model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{"/>
                    <m:endChr m:val="}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e>
                </m:d>
              </m:oMath>
            </a14:m>
            <a:endParaRPr sz="1698"/>
          </a:p>
        </p:txBody>
      </p:sp>
      <p:grpSp>
        <p:nvGrpSpPr>
          <p:cNvPr id="299" name="Oval 32"/>
          <p:cNvGrpSpPr/>
          <p:nvPr/>
        </p:nvGrpSpPr>
        <p:grpSpPr>
          <a:xfrm>
            <a:off x="7666700" y="185179"/>
            <a:ext cx="288979" cy="297151"/>
            <a:chOff x="0" y="0"/>
            <a:chExt cx="288978" cy="297149"/>
          </a:xfrm>
        </p:grpSpPr>
        <p:sp>
          <p:nvSpPr>
            <p:cNvPr id="297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298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302" name="Oval 33"/>
          <p:cNvGrpSpPr/>
          <p:nvPr/>
        </p:nvGrpSpPr>
        <p:grpSpPr>
          <a:xfrm>
            <a:off x="7666700" y="831936"/>
            <a:ext cx="288979" cy="297151"/>
            <a:chOff x="0" y="0"/>
            <a:chExt cx="288978" cy="297149"/>
          </a:xfrm>
        </p:grpSpPr>
        <p:sp>
          <p:nvSpPr>
            <p:cNvPr id="300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</a:p>
          </p:txBody>
        </p:sp>
        <p:sp>
          <p:nvSpPr>
            <p:cNvPr id="301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326" name="Gerade Verbindung 34"/>
          <p:cNvSpPr/>
          <p:nvPr/>
        </p:nvSpPr>
        <p:spPr>
          <a:xfrm>
            <a:off x="7811189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306" name="Oval 35"/>
          <p:cNvGrpSpPr/>
          <p:nvPr/>
        </p:nvGrpSpPr>
        <p:grpSpPr>
          <a:xfrm>
            <a:off x="8166675" y="185179"/>
            <a:ext cx="288979" cy="297151"/>
            <a:chOff x="0" y="0"/>
            <a:chExt cx="288978" cy="297149"/>
          </a:xfrm>
        </p:grpSpPr>
        <p:sp>
          <p:nvSpPr>
            <p:cNvPr id="304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305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309" name="Oval 37"/>
          <p:cNvGrpSpPr/>
          <p:nvPr/>
        </p:nvGrpSpPr>
        <p:grpSpPr>
          <a:xfrm>
            <a:off x="8166675" y="831936"/>
            <a:ext cx="288979" cy="297151"/>
            <a:chOff x="0" y="0"/>
            <a:chExt cx="288978" cy="297149"/>
          </a:xfrm>
        </p:grpSpPr>
        <p:sp>
          <p:nvSpPr>
            <p:cNvPr id="307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327" name="Gerade Verbindung 38"/>
          <p:cNvSpPr/>
          <p:nvPr/>
        </p:nvSpPr>
        <p:spPr>
          <a:xfrm>
            <a:off x="8311164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313" name="Oval 39"/>
          <p:cNvGrpSpPr/>
          <p:nvPr/>
        </p:nvGrpSpPr>
        <p:grpSpPr>
          <a:xfrm>
            <a:off x="8700483" y="185179"/>
            <a:ext cx="288979" cy="297151"/>
            <a:chOff x="0" y="0"/>
            <a:chExt cx="288978" cy="297149"/>
          </a:xfrm>
        </p:grpSpPr>
        <p:sp>
          <p:nvSpPr>
            <p:cNvPr id="311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312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316" name="Oval 40"/>
          <p:cNvGrpSpPr/>
          <p:nvPr/>
        </p:nvGrpSpPr>
        <p:grpSpPr>
          <a:xfrm>
            <a:off x="8700483" y="831936"/>
            <a:ext cx="288979" cy="297151"/>
            <a:chOff x="0" y="0"/>
            <a:chExt cx="288978" cy="297149"/>
          </a:xfrm>
        </p:grpSpPr>
        <p:sp>
          <p:nvSpPr>
            <p:cNvPr id="314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328" name="Gerade Verbindung 41"/>
          <p:cNvSpPr/>
          <p:nvPr/>
        </p:nvSpPr>
        <p:spPr>
          <a:xfrm>
            <a:off x="8844972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18" name="Textfeld 42"/>
          <p:cNvSpPr txBox="1"/>
          <p:nvPr/>
        </p:nvSpPr>
        <p:spPr>
          <a:xfrm>
            <a:off x="812105" y="1475942"/>
            <a:ext cx="4951667" cy="513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Formula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∨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e>
                </m:d>
              </m:oMath>
            </a14:m>
            <a:endParaRPr sz="1698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feld 2"/>
          <p:cNvSpPr txBox="1"/>
          <p:nvPr/>
        </p:nvSpPr>
        <p:spPr>
          <a:xfrm>
            <a:off x="3377831" y="2332531"/>
            <a:ext cx="215527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P has a winning strategy: </a:t>
            </a:r>
          </a:p>
        </p:txBody>
      </p:sp>
      <p:grpSp>
        <p:nvGrpSpPr>
          <p:cNvPr id="335" name="Ellipse 50"/>
          <p:cNvGrpSpPr/>
          <p:nvPr/>
        </p:nvGrpSpPr>
        <p:grpSpPr>
          <a:xfrm>
            <a:off x="288849" y="2742069"/>
            <a:ext cx="659489" cy="659489"/>
            <a:chOff x="0" y="0"/>
            <a:chExt cx="659487" cy="659487"/>
          </a:xfrm>
        </p:grpSpPr>
        <p:sp>
          <p:nvSpPr>
            <p:cNvPr id="333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336" name="Textfeld 51"/>
          <p:cNvSpPr txBox="1"/>
          <p:nvPr/>
        </p:nvSpPr>
        <p:spPr>
          <a:xfrm>
            <a:off x="1032882" y="2933312"/>
            <a:ext cx="95201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P chooses</a:t>
            </a:r>
          </a:p>
        </p:txBody>
      </p:sp>
      <p:grpSp>
        <p:nvGrpSpPr>
          <p:cNvPr id="339" name="Ellipse 52"/>
          <p:cNvGrpSpPr/>
          <p:nvPr/>
        </p:nvGrpSpPr>
        <p:grpSpPr>
          <a:xfrm>
            <a:off x="288849" y="3503424"/>
            <a:ext cx="659489" cy="659489"/>
            <a:chOff x="0" y="0"/>
            <a:chExt cx="659487" cy="659487"/>
          </a:xfrm>
        </p:grpSpPr>
        <p:sp>
          <p:nvSpPr>
            <p:cNvPr id="337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8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340" name="Textfeld 53"/>
          <p:cNvSpPr txBox="1"/>
          <p:nvPr/>
        </p:nvSpPr>
        <p:spPr>
          <a:xfrm>
            <a:off x="1029964" y="3694669"/>
            <a:ext cx="9520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O chooses</a:t>
            </a:r>
          </a:p>
        </p:txBody>
      </p:sp>
      <p:grpSp>
        <p:nvGrpSpPr>
          <p:cNvPr id="343" name="Ellipse 54"/>
          <p:cNvGrpSpPr/>
          <p:nvPr/>
        </p:nvGrpSpPr>
        <p:grpSpPr>
          <a:xfrm>
            <a:off x="288849" y="4264781"/>
            <a:ext cx="659489" cy="659489"/>
            <a:chOff x="0" y="0"/>
            <a:chExt cx="659487" cy="659487"/>
          </a:xfrm>
        </p:grpSpPr>
        <p:sp>
          <p:nvSpPr>
            <p:cNvPr id="341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42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344" name="Textfeld 55"/>
          <p:cNvSpPr txBox="1"/>
          <p:nvPr/>
        </p:nvSpPr>
        <p:spPr>
          <a:xfrm>
            <a:off x="908898" y="5179312"/>
            <a:ext cx="1194148" cy="50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O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⊭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grpSp>
        <p:nvGrpSpPr>
          <p:cNvPr id="347" name="Ellipse 56"/>
          <p:cNvGrpSpPr/>
          <p:nvPr/>
        </p:nvGrpSpPr>
        <p:grpSpPr>
          <a:xfrm>
            <a:off x="288849" y="5049823"/>
            <a:ext cx="659489" cy="659489"/>
            <a:chOff x="0" y="0"/>
            <a:chExt cx="659487" cy="659487"/>
          </a:xfrm>
        </p:grpSpPr>
        <p:sp>
          <p:nvSpPr>
            <p:cNvPr id="345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46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348" name="Textfeld 57"/>
          <p:cNvSpPr txBox="1"/>
          <p:nvPr/>
        </p:nvSpPr>
        <p:spPr>
          <a:xfrm>
            <a:off x="857717" y="4403621"/>
            <a:ext cx="1194148" cy="50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P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sp>
        <p:nvSpPr>
          <p:cNvPr id="349" name="Titel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350" name="Textfeld 7"/>
          <p:cNvSpPr txBox="1"/>
          <p:nvPr/>
        </p:nvSpPr>
        <p:spPr>
          <a:xfrm>
            <a:off x="812105" y="1475942"/>
            <a:ext cx="4951667" cy="513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Formula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∨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e>
                </m:d>
              </m:oMath>
            </a14:m>
            <a:endParaRPr sz="1698"/>
          </a:p>
        </p:txBody>
      </p:sp>
      <p:sp>
        <p:nvSpPr>
          <p:cNvPr id="351" name="Textfeld 10"/>
          <p:cNvSpPr txBox="1"/>
          <p:nvPr/>
        </p:nvSpPr>
        <p:spPr>
          <a:xfrm>
            <a:off x="812104" y="1845274"/>
            <a:ext cx="4951667" cy="40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Model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{"/>
                    <m:endChr m:val="}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e>
                </m:d>
              </m:oMath>
            </a14:m>
            <a:endParaRPr sz="1698"/>
          </a:p>
        </p:txBody>
      </p:sp>
      <p:grpSp>
        <p:nvGrpSpPr>
          <p:cNvPr id="354" name="Oval 11"/>
          <p:cNvGrpSpPr/>
          <p:nvPr/>
        </p:nvGrpSpPr>
        <p:grpSpPr>
          <a:xfrm>
            <a:off x="7666700" y="185179"/>
            <a:ext cx="288979" cy="297151"/>
            <a:chOff x="0" y="0"/>
            <a:chExt cx="288978" cy="297149"/>
          </a:xfrm>
        </p:grpSpPr>
        <p:sp>
          <p:nvSpPr>
            <p:cNvPr id="352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353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357" name="Oval 12"/>
          <p:cNvGrpSpPr/>
          <p:nvPr/>
        </p:nvGrpSpPr>
        <p:grpSpPr>
          <a:xfrm>
            <a:off x="7666700" y="831936"/>
            <a:ext cx="288979" cy="297151"/>
            <a:chOff x="0" y="0"/>
            <a:chExt cx="288978" cy="297149"/>
          </a:xfrm>
        </p:grpSpPr>
        <p:sp>
          <p:nvSpPr>
            <p:cNvPr id="355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</a:p>
          </p:txBody>
        </p:sp>
        <p:sp>
          <p:nvSpPr>
            <p:cNvPr id="356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408" name="Gerade Verbindung 13"/>
          <p:cNvSpPr/>
          <p:nvPr/>
        </p:nvSpPr>
        <p:spPr>
          <a:xfrm>
            <a:off x="7811189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361" name="Oval 14"/>
          <p:cNvGrpSpPr/>
          <p:nvPr/>
        </p:nvGrpSpPr>
        <p:grpSpPr>
          <a:xfrm>
            <a:off x="8166675" y="185179"/>
            <a:ext cx="288979" cy="297151"/>
            <a:chOff x="0" y="0"/>
            <a:chExt cx="288978" cy="297149"/>
          </a:xfrm>
        </p:grpSpPr>
        <p:sp>
          <p:nvSpPr>
            <p:cNvPr id="359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360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364" name="Oval 15"/>
          <p:cNvGrpSpPr/>
          <p:nvPr/>
        </p:nvGrpSpPr>
        <p:grpSpPr>
          <a:xfrm>
            <a:off x="8166675" y="831936"/>
            <a:ext cx="288979" cy="297151"/>
            <a:chOff x="0" y="0"/>
            <a:chExt cx="288978" cy="297149"/>
          </a:xfrm>
        </p:grpSpPr>
        <p:sp>
          <p:nvSpPr>
            <p:cNvPr id="362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409" name="Gerade Verbindung 16"/>
          <p:cNvSpPr/>
          <p:nvPr/>
        </p:nvSpPr>
        <p:spPr>
          <a:xfrm>
            <a:off x="8311164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368" name="Oval 17"/>
          <p:cNvGrpSpPr/>
          <p:nvPr/>
        </p:nvGrpSpPr>
        <p:grpSpPr>
          <a:xfrm>
            <a:off x="8700483" y="185179"/>
            <a:ext cx="288979" cy="297151"/>
            <a:chOff x="0" y="0"/>
            <a:chExt cx="288978" cy="297149"/>
          </a:xfrm>
        </p:grpSpPr>
        <p:sp>
          <p:nvSpPr>
            <p:cNvPr id="366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367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371" name="Oval 18"/>
          <p:cNvGrpSpPr/>
          <p:nvPr/>
        </p:nvGrpSpPr>
        <p:grpSpPr>
          <a:xfrm>
            <a:off x="8700483" y="831936"/>
            <a:ext cx="288979" cy="297151"/>
            <a:chOff x="0" y="0"/>
            <a:chExt cx="288978" cy="297149"/>
          </a:xfrm>
        </p:grpSpPr>
        <p:sp>
          <p:nvSpPr>
            <p:cNvPr id="369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0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410" name="Gerade Verbindung 19"/>
          <p:cNvSpPr/>
          <p:nvPr/>
        </p:nvSpPr>
        <p:spPr>
          <a:xfrm>
            <a:off x="8844972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11" name="Gerader Verbinder 15"/>
          <p:cNvSpPr/>
          <p:nvPr/>
        </p:nvSpPr>
        <p:spPr>
          <a:xfrm>
            <a:off x="4394389" y="3168513"/>
            <a:ext cx="421261" cy="339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12" name="Gerader Verbinder 17"/>
          <p:cNvSpPr/>
          <p:nvPr/>
        </p:nvSpPr>
        <p:spPr>
          <a:xfrm>
            <a:off x="5419327" y="3168513"/>
            <a:ext cx="389766" cy="339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13" name="Gerader Verbinder 19"/>
          <p:cNvSpPr/>
          <p:nvPr/>
        </p:nvSpPr>
        <p:spPr>
          <a:xfrm>
            <a:off x="3773221" y="4012448"/>
            <a:ext cx="162301" cy="28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14" name="Gerader Verbinder 23"/>
          <p:cNvSpPr/>
          <p:nvPr/>
        </p:nvSpPr>
        <p:spPr>
          <a:xfrm>
            <a:off x="5781158" y="4012448"/>
            <a:ext cx="165763" cy="274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377" name="Gerader Verbinder 25"/>
          <p:cNvSpPr/>
          <p:nvPr/>
        </p:nvSpPr>
        <p:spPr>
          <a:xfrm>
            <a:off x="6099209" y="4002922"/>
            <a:ext cx="473506" cy="28993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5" name="Gerader Verbinder 68"/>
          <p:cNvSpPr/>
          <p:nvPr/>
        </p:nvSpPr>
        <p:spPr>
          <a:xfrm>
            <a:off x="4216674" y="4012448"/>
            <a:ext cx="145785" cy="270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16" name="Gerader Verbinder 73"/>
          <p:cNvSpPr/>
          <p:nvPr/>
        </p:nvSpPr>
        <p:spPr>
          <a:xfrm>
            <a:off x="4269922" y="4788151"/>
            <a:ext cx="95615" cy="181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17" name="Gerader Verbinder 76"/>
          <p:cNvSpPr/>
          <p:nvPr/>
        </p:nvSpPr>
        <p:spPr>
          <a:xfrm>
            <a:off x="4623909" y="4788151"/>
            <a:ext cx="90325" cy="18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383" name="Rechteck: abgerundete Ecken 5"/>
          <p:cNvGrpSpPr/>
          <p:nvPr/>
        </p:nvGrpSpPr>
        <p:grpSpPr>
          <a:xfrm>
            <a:off x="3753146" y="2673213"/>
            <a:ext cx="2752130" cy="485776"/>
            <a:chOff x="0" y="0"/>
            <a:chExt cx="2752128" cy="485775"/>
          </a:xfrm>
        </p:grpSpPr>
        <p:sp>
          <p:nvSpPr>
            <p:cNvPr id="381" name="Rounded Rectangle"/>
            <p:cNvSpPr/>
            <p:nvPr/>
          </p:nvSpPr>
          <p:spPr>
            <a:xfrm>
              <a:off x="0" y="0"/>
              <a:ext cx="2752129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2" name="Text"/>
            <p:cNvSpPr txBox="1"/>
            <p:nvPr/>
          </p:nvSpPr>
          <p:spPr>
            <a:xfrm>
              <a:off x="78959" y="98207"/>
              <a:ext cx="2594211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386" name="Rechteck: abgerundete Ecken 6"/>
          <p:cNvGrpSpPr/>
          <p:nvPr/>
        </p:nvGrpSpPr>
        <p:grpSpPr>
          <a:xfrm>
            <a:off x="3423370" y="3517148"/>
            <a:ext cx="1314917" cy="485776"/>
            <a:chOff x="0" y="0"/>
            <a:chExt cx="1314915" cy="485775"/>
          </a:xfrm>
        </p:grpSpPr>
        <p:sp>
          <p:nvSpPr>
            <p:cNvPr id="384" name="Rounded Rectangle"/>
            <p:cNvSpPr/>
            <p:nvPr/>
          </p:nvSpPr>
          <p:spPr>
            <a:xfrm>
              <a:off x="0" y="0"/>
              <a:ext cx="1314916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5" name="Text"/>
            <p:cNvSpPr txBox="1"/>
            <p:nvPr/>
          </p:nvSpPr>
          <p:spPr>
            <a:xfrm>
              <a:off x="78958" y="86321"/>
              <a:ext cx="1157000" cy="313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xmlns:a="http://schemas.openxmlformats.org/drawingml/2006/main" sz="13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d>
                </m:oMath>
              </a14:m>
              <a:r>
                <a:t> </a:t>
              </a:r>
              <a:endParaRPr sz="1226"/>
            </a:p>
          </p:txBody>
        </p:sp>
      </p:grpSp>
      <p:grpSp>
        <p:nvGrpSpPr>
          <p:cNvPr id="389" name="Rechteck: abgerundete Ecken 7"/>
          <p:cNvGrpSpPr/>
          <p:nvPr/>
        </p:nvGrpSpPr>
        <p:grpSpPr>
          <a:xfrm>
            <a:off x="5441751" y="3517148"/>
            <a:ext cx="1314917" cy="485776"/>
            <a:chOff x="0" y="0"/>
            <a:chExt cx="1314915" cy="485775"/>
          </a:xfrm>
        </p:grpSpPr>
        <p:sp>
          <p:nvSpPr>
            <p:cNvPr id="387" name="Rounded Rectangle"/>
            <p:cNvSpPr/>
            <p:nvPr/>
          </p:nvSpPr>
          <p:spPr>
            <a:xfrm>
              <a:off x="0" y="0"/>
              <a:ext cx="1314916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Text"/>
            <p:cNvSpPr txBox="1"/>
            <p:nvPr/>
          </p:nvSpPr>
          <p:spPr>
            <a:xfrm>
              <a:off x="78958" y="93914"/>
              <a:ext cx="1157000" cy="2979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226"/>
            </a:p>
          </p:txBody>
        </p:sp>
      </p:grpSp>
      <p:grpSp>
        <p:nvGrpSpPr>
          <p:cNvPr id="392" name="Rechteck: abgerundete Ecken 8"/>
          <p:cNvGrpSpPr/>
          <p:nvPr/>
        </p:nvGrpSpPr>
        <p:grpSpPr>
          <a:xfrm>
            <a:off x="3439831" y="4301775"/>
            <a:ext cx="378620" cy="485776"/>
            <a:chOff x="0" y="0"/>
            <a:chExt cx="378618" cy="485775"/>
          </a:xfrm>
        </p:grpSpPr>
        <p:sp>
          <p:nvSpPr>
            <p:cNvPr id="390" name="Rounded Rectangle"/>
            <p:cNvSpPr/>
            <p:nvPr/>
          </p:nvSpPr>
          <p:spPr>
            <a:xfrm>
              <a:off x="0" y="0"/>
              <a:ext cx="378619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1" name="Text"/>
            <p:cNvSpPr txBox="1"/>
            <p:nvPr/>
          </p:nvSpPr>
          <p:spPr>
            <a:xfrm>
              <a:off x="73727" y="95567"/>
              <a:ext cx="23116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  <p:grpSp>
        <p:nvGrpSpPr>
          <p:cNvPr id="395" name="Rechteck: abgerundete Ecken 9"/>
          <p:cNvGrpSpPr/>
          <p:nvPr/>
        </p:nvGrpSpPr>
        <p:grpSpPr>
          <a:xfrm>
            <a:off x="5441889" y="4292851"/>
            <a:ext cx="378620" cy="485776"/>
            <a:chOff x="0" y="0"/>
            <a:chExt cx="378618" cy="485775"/>
          </a:xfrm>
        </p:grpSpPr>
        <p:sp>
          <p:nvSpPr>
            <p:cNvPr id="393" name="Rounded Rectangle"/>
            <p:cNvSpPr/>
            <p:nvPr/>
          </p:nvSpPr>
          <p:spPr>
            <a:xfrm>
              <a:off x="0" y="0"/>
              <a:ext cx="378619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4" name="Text"/>
            <p:cNvSpPr txBox="1"/>
            <p:nvPr/>
          </p:nvSpPr>
          <p:spPr>
            <a:xfrm>
              <a:off x="73727" y="95567"/>
              <a:ext cx="23116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  <p:grpSp>
        <p:nvGrpSpPr>
          <p:cNvPr id="398" name="Rechteck: abgerundete Ecken 12"/>
          <p:cNvGrpSpPr/>
          <p:nvPr/>
        </p:nvGrpSpPr>
        <p:grpSpPr>
          <a:xfrm>
            <a:off x="6376261" y="4301775"/>
            <a:ext cx="392908" cy="485776"/>
            <a:chOff x="0" y="0"/>
            <a:chExt cx="392907" cy="485775"/>
          </a:xfrm>
        </p:grpSpPr>
        <p:sp>
          <p:nvSpPr>
            <p:cNvPr id="396" name="Rounded Rectangle"/>
            <p:cNvSpPr/>
            <p:nvPr/>
          </p:nvSpPr>
          <p:spPr>
            <a:xfrm>
              <a:off x="0" y="0"/>
              <a:ext cx="392908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7" name="Text"/>
            <p:cNvSpPr txBox="1"/>
            <p:nvPr/>
          </p:nvSpPr>
          <p:spPr>
            <a:xfrm>
              <a:off x="74424" y="95567"/>
              <a:ext cx="244058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  <p:grpSp>
        <p:nvGrpSpPr>
          <p:cNvPr id="401" name="Rechteck: abgerundete Ecken 64"/>
          <p:cNvGrpSpPr/>
          <p:nvPr/>
        </p:nvGrpSpPr>
        <p:grpSpPr>
          <a:xfrm>
            <a:off x="4094390" y="4292851"/>
            <a:ext cx="807831" cy="485776"/>
            <a:chOff x="0" y="0"/>
            <a:chExt cx="807830" cy="485775"/>
          </a:xfrm>
        </p:grpSpPr>
        <p:sp>
          <p:nvSpPr>
            <p:cNvPr id="399" name="Rounded Rectangle"/>
            <p:cNvSpPr/>
            <p:nvPr/>
          </p:nvSpPr>
          <p:spPr>
            <a:xfrm>
              <a:off x="0" y="0"/>
              <a:ext cx="807831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0" name="Text"/>
            <p:cNvSpPr txBox="1"/>
            <p:nvPr/>
          </p:nvSpPr>
          <p:spPr>
            <a:xfrm>
              <a:off x="78959" y="93914"/>
              <a:ext cx="649912" cy="2979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226"/>
            </a:p>
          </p:txBody>
        </p:sp>
      </p:grpSp>
      <p:grpSp>
        <p:nvGrpSpPr>
          <p:cNvPr id="404" name="Rechteck: abgerundete Ecken 71"/>
          <p:cNvGrpSpPr/>
          <p:nvPr/>
        </p:nvGrpSpPr>
        <p:grpSpPr>
          <a:xfrm>
            <a:off x="3947983" y="4979189"/>
            <a:ext cx="378620" cy="485776"/>
            <a:chOff x="0" y="0"/>
            <a:chExt cx="378618" cy="485775"/>
          </a:xfrm>
        </p:grpSpPr>
        <p:sp>
          <p:nvSpPr>
            <p:cNvPr id="402" name="Rounded Rectangle"/>
            <p:cNvSpPr/>
            <p:nvPr/>
          </p:nvSpPr>
          <p:spPr>
            <a:xfrm>
              <a:off x="0" y="0"/>
              <a:ext cx="378619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03" name="Text"/>
            <p:cNvSpPr txBox="1"/>
            <p:nvPr/>
          </p:nvSpPr>
          <p:spPr>
            <a:xfrm>
              <a:off x="73727" y="95567"/>
              <a:ext cx="23116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grpSp>
        <p:nvGrpSpPr>
          <p:cNvPr id="407" name="Rechteck: abgerundete Ecken 72"/>
          <p:cNvGrpSpPr/>
          <p:nvPr/>
        </p:nvGrpSpPr>
        <p:grpSpPr>
          <a:xfrm>
            <a:off x="4650528" y="4979189"/>
            <a:ext cx="378620" cy="485776"/>
            <a:chOff x="0" y="0"/>
            <a:chExt cx="378618" cy="485775"/>
          </a:xfrm>
        </p:grpSpPr>
        <p:sp>
          <p:nvSpPr>
            <p:cNvPr id="405" name="Rounded Rectangle"/>
            <p:cNvSpPr/>
            <p:nvPr/>
          </p:nvSpPr>
          <p:spPr>
            <a:xfrm>
              <a:off x="0" y="0"/>
              <a:ext cx="378619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06" name="Text"/>
            <p:cNvSpPr txBox="1"/>
            <p:nvPr/>
          </p:nvSpPr>
          <p:spPr>
            <a:xfrm>
              <a:off x="73727" y="95567"/>
              <a:ext cx="23116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Ellipse 50"/>
          <p:cNvGrpSpPr/>
          <p:nvPr/>
        </p:nvGrpSpPr>
        <p:grpSpPr>
          <a:xfrm>
            <a:off x="288849" y="2742069"/>
            <a:ext cx="659489" cy="659489"/>
            <a:chOff x="0" y="0"/>
            <a:chExt cx="659487" cy="659487"/>
          </a:xfrm>
        </p:grpSpPr>
        <p:sp>
          <p:nvSpPr>
            <p:cNvPr id="421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2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424" name="Textfeld 51"/>
          <p:cNvSpPr txBox="1"/>
          <p:nvPr/>
        </p:nvSpPr>
        <p:spPr>
          <a:xfrm>
            <a:off x="1032882" y="2933312"/>
            <a:ext cx="95201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P chooses</a:t>
            </a:r>
          </a:p>
        </p:txBody>
      </p:sp>
      <p:grpSp>
        <p:nvGrpSpPr>
          <p:cNvPr id="427" name="Ellipse 52"/>
          <p:cNvGrpSpPr/>
          <p:nvPr/>
        </p:nvGrpSpPr>
        <p:grpSpPr>
          <a:xfrm>
            <a:off x="288849" y="3503424"/>
            <a:ext cx="659489" cy="659489"/>
            <a:chOff x="0" y="0"/>
            <a:chExt cx="659487" cy="659487"/>
          </a:xfrm>
        </p:grpSpPr>
        <p:sp>
          <p:nvSpPr>
            <p:cNvPr id="425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6" name="Text"/>
            <p:cNvSpPr txBox="1"/>
            <p:nvPr/>
          </p:nvSpPr>
          <p:spPr>
            <a:xfrm>
              <a:off x="151824" y="129741"/>
              <a:ext cx="355840" cy="400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</m:oMath>
              </a14:m>
              <a:r>
                <a:rPr sz="1300"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981"/>
            </a:p>
          </p:txBody>
        </p:sp>
      </p:grpSp>
      <p:sp>
        <p:nvSpPr>
          <p:cNvPr id="428" name="Textfeld 53"/>
          <p:cNvSpPr txBox="1"/>
          <p:nvPr/>
        </p:nvSpPr>
        <p:spPr>
          <a:xfrm>
            <a:off x="1029964" y="3694669"/>
            <a:ext cx="95201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O chooses</a:t>
            </a:r>
          </a:p>
        </p:txBody>
      </p:sp>
      <p:grpSp>
        <p:nvGrpSpPr>
          <p:cNvPr id="431" name="Ellipse 54"/>
          <p:cNvGrpSpPr/>
          <p:nvPr/>
        </p:nvGrpSpPr>
        <p:grpSpPr>
          <a:xfrm>
            <a:off x="288849" y="4264781"/>
            <a:ext cx="659489" cy="659489"/>
            <a:chOff x="0" y="0"/>
            <a:chExt cx="659487" cy="659487"/>
          </a:xfrm>
        </p:grpSpPr>
        <p:sp>
          <p:nvSpPr>
            <p:cNvPr id="429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30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432" name="Textfeld 55"/>
          <p:cNvSpPr txBox="1"/>
          <p:nvPr/>
        </p:nvSpPr>
        <p:spPr>
          <a:xfrm>
            <a:off x="908898" y="5179312"/>
            <a:ext cx="1194148" cy="50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O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⊭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grpSp>
        <p:nvGrpSpPr>
          <p:cNvPr id="435" name="Ellipse 56"/>
          <p:cNvGrpSpPr/>
          <p:nvPr/>
        </p:nvGrpSpPr>
        <p:grpSpPr>
          <a:xfrm>
            <a:off x="288849" y="5049823"/>
            <a:ext cx="659489" cy="659489"/>
            <a:chOff x="0" y="0"/>
            <a:chExt cx="659487" cy="659487"/>
          </a:xfrm>
        </p:grpSpPr>
        <p:sp>
          <p:nvSpPr>
            <p:cNvPr id="433" name="Circle"/>
            <p:cNvSpPr/>
            <p:nvPr/>
          </p:nvSpPr>
          <p:spPr>
            <a:xfrm>
              <a:off x="0" y="0"/>
              <a:ext cx="659488" cy="65948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34" name="Text"/>
            <p:cNvSpPr txBox="1"/>
            <p:nvPr/>
          </p:nvSpPr>
          <p:spPr>
            <a:xfrm>
              <a:off x="151824" y="182423"/>
              <a:ext cx="35584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</m:sup>
                  </m:sSup>
                </m:oMath>
              </a14:m>
              <a:r>
                <a:t>  </a:t>
              </a:r>
              <a:endParaRPr sz="1226"/>
            </a:p>
          </p:txBody>
        </p:sp>
      </p:grpSp>
      <p:sp>
        <p:nvSpPr>
          <p:cNvPr id="436" name="Textfeld 57"/>
          <p:cNvSpPr txBox="1"/>
          <p:nvPr/>
        </p:nvSpPr>
        <p:spPr>
          <a:xfrm>
            <a:off x="857717" y="4403621"/>
            <a:ext cx="1194148" cy="501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300"/>
            </a:pPr>
            <a:r>
              <a:t>P wins </a:t>
            </a:r>
            <a:r>
              <a:rPr b="0"/>
              <a:t>iff </a:t>
            </a:r>
            <a:br>
              <a:rPr b="0"/>
            </a:br>
            <a14:m>
              <m:oMath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⊨</m:t>
                </m:r>
                <m:sSup>
                  <m:e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e>
                  <m:sup>
                    <m:r>
                      <a:rPr xmlns:a="http://schemas.openxmlformats.org/drawingml/2006/main" sz="1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</m:sup>
                </m:sSup>
              </m:oMath>
            </a14:m>
            <a:r>
              <a:rPr b="0"/>
              <a:t> </a:t>
            </a:r>
            <a:endParaRPr sz="1226"/>
          </a:p>
        </p:txBody>
      </p:sp>
      <p:sp>
        <p:nvSpPr>
          <p:cNvPr id="437" name="Textfeld 3"/>
          <p:cNvSpPr txBox="1"/>
          <p:nvPr/>
        </p:nvSpPr>
        <p:spPr>
          <a:xfrm>
            <a:off x="3377831" y="2332531"/>
            <a:ext cx="215527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300"/>
            </a:lvl1pPr>
          </a:lstStyle>
          <a:p>
            <a:pPr/>
            <a:r>
              <a:t>P has a winning strategy: </a:t>
            </a:r>
          </a:p>
        </p:txBody>
      </p:sp>
      <p:sp>
        <p:nvSpPr>
          <p:cNvPr id="438" name="Titel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439" name="Textfeld 7"/>
          <p:cNvSpPr txBox="1"/>
          <p:nvPr/>
        </p:nvSpPr>
        <p:spPr>
          <a:xfrm>
            <a:off x="812105" y="1475942"/>
            <a:ext cx="4951667" cy="513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Formula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𝐹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e>
                </m:d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∨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e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xmlns:a="http://schemas.openxmlformats.org/drawingml/2006/main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e>
                </m:d>
              </m:oMath>
            </a14:m>
            <a:endParaRPr sz="1698"/>
          </a:p>
        </p:txBody>
      </p:sp>
      <p:sp>
        <p:nvSpPr>
          <p:cNvPr id="440" name="Textfeld 12"/>
          <p:cNvSpPr txBox="1"/>
          <p:nvPr/>
        </p:nvSpPr>
        <p:spPr>
          <a:xfrm>
            <a:off x="812104" y="1845274"/>
            <a:ext cx="4951667" cy="40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Model </a:t>
            </a:r>
            <a14:m>
              <m:oMath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ℐ</m:t>
                </m:r>
                <m:r>
                  <a:rPr xmlns:a="http://schemas.openxmlformats.org/drawingml/2006/main" sz="1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{"/>
                    <m:endChr m:val="}"/>
                  </m:dPr>
                  <m:e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xmlns:a="http://schemas.openxmlformats.org/drawingml/2006/mai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e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e>
                </m:d>
              </m:oMath>
            </a14:m>
            <a:endParaRPr sz="1698"/>
          </a:p>
        </p:txBody>
      </p:sp>
      <p:grpSp>
        <p:nvGrpSpPr>
          <p:cNvPr id="443" name="Rechteck 15"/>
          <p:cNvGrpSpPr/>
          <p:nvPr/>
        </p:nvGrpSpPr>
        <p:grpSpPr>
          <a:xfrm>
            <a:off x="3753146" y="5758994"/>
            <a:ext cx="4413530" cy="677188"/>
            <a:chOff x="0" y="0"/>
            <a:chExt cx="4413529" cy="677187"/>
          </a:xfrm>
        </p:grpSpPr>
        <p:sp>
          <p:nvSpPr>
            <p:cNvPr id="441" name="Rectangle"/>
            <p:cNvSpPr/>
            <p:nvPr/>
          </p:nvSpPr>
          <p:spPr>
            <a:xfrm>
              <a:off x="0" y="95705"/>
              <a:ext cx="4413530" cy="485777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42" name="P has a winning strategy in   iff  ."/>
            <p:cNvSpPr txBox="1"/>
            <p:nvPr/>
          </p:nvSpPr>
          <p:spPr>
            <a:xfrm>
              <a:off x="55244" y="-1"/>
              <a:ext cx="4303040" cy="677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chemeClr val="accent1"/>
                  </a:solidFill>
                </a:defRPr>
              </a:pPr>
              <a:r>
                <a:t>P</a:t>
              </a:r>
              <a:r>
                <a:rPr b="0">
                  <a:solidFill>
                    <a:srgbClr val="000000"/>
                  </a:solidFill>
                </a:rPr>
                <a:t> has a winning strategy in </a:t>
              </a:r>
              <a14:m>
                <m:oMath>
                  <m:sSubSup>
                    <m:e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ℐ</m:t>
                      </m:r>
                    </m:sub>
                    <m:sup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p>
                  </m:sSubSup>
                  <m:d>
                    <m:d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e>
                  </m:d>
                </m:oMath>
              </a14:m>
              <a:r>
                <a:rPr b="0">
                  <a:solidFill>
                    <a:srgbClr val="000000"/>
                  </a:solidFill>
                </a:rPr>
                <a:t> iff </a:t>
              </a:r>
              <a14:m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ℐ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⊨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𝐹</m:t>
                  </m:r>
                </m:oMath>
              </a14:m>
              <a:r>
                <a:rPr b="0">
                  <a:solidFill>
                    <a:srgbClr val="000000"/>
                  </a:solidFill>
                </a:rPr>
                <a:t>. </a:t>
              </a:r>
              <a:endParaRPr sz="1698">
                <a:solidFill>
                  <a:srgbClr val="156082"/>
                </a:solidFill>
              </a:endParaRPr>
            </a:p>
          </p:txBody>
        </p:sp>
      </p:grpSp>
      <p:grpSp>
        <p:nvGrpSpPr>
          <p:cNvPr id="446" name="Oval 17"/>
          <p:cNvGrpSpPr/>
          <p:nvPr/>
        </p:nvGrpSpPr>
        <p:grpSpPr>
          <a:xfrm>
            <a:off x="7666700" y="185179"/>
            <a:ext cx="288979" cy="297151"/>
            <a:chOff x="0" y="0"/>
            <a:chExt cx="288978" cy="297149"/>
          </a:xfrm>
        </p:grpSpPr>
        <p:sp>
          <p:nvSpPr>
            <p:cNvPr id="444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445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449" name="Oval 19"/>
          <p:cNvGrpSpPr/>
          <p:nvPr/>
        </p:nvGrpSpPr>
        <p:grpSpPr>
          <a:xfrm>
            <a:off x="7666700" y="831936"/>
            <a:ext cx="288979" cy="297151"/>
            <a:chOff x="0" y="0"/>
            <a:chExt cx="288978" cy="297149"/>
          </a:xfrm>
        </p:grpSpPr>
        <p:sp>
          <p:nvSpPr>
            <p:cNvPr id="447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</a:p>
          </p:txBody>
        </p:sp>
        <p:sp>
          <p:nvSpPr>
            <p:cNvPr id="448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480" name="Gerade Verbindung 20"/>
          <p:cNvSpPr/>
          <p:nvPr/>
        </p:nvSpPr>
        <p:spPr>
          <a:xfrm>
            <a:off x="7811189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453" name="Oval 21"/>
          <p:cNvGrpSpPr/>
          <p:nvPr/>
        </p:nvGrpSpPr>
        <p:grpSpPr>
          <a:xfrm>
            <a:off x="8166675" y="185179"/>
            <a:ext cx="288979" cy="297151"/>
            <a:chOff x="0" y="0"/>
            <a:chExt cx="288978" cy="297149"/>
          </a:xfrm>
        </p:grpSpPr>
        <p:sp>
          <p:nvSpPr>
            <p:cNvPr id="451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pPr>
            </a:p>
          </p:txBody>
        </p:sp>
        <p:sp>
          <p:nvSpPr>
            <p:cNvPr id="452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456" name="Oval 22"/>
          <p:cNvGrpSpPr/>
          <p:nvPr/>
        </p:nvGrpSpPr>
        <p:grpSpPr>
          <a:xfrm>
            <a:off x="8166675" y="831936"/>
            <a:ext cx="288979" cy="297151"/>
            <a:chOff x="0" y="0"/>
            <a:chExt cx="288978" cy="297149"/>
          </a:xfrm>
        </p:grpSpPr>
        <p:sp>
          <p:nvSpPr>
            <p:cNvPr id="454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5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481" name="Gerade Verbindung 23"/>
          <p:cNvSpPr/>
          <p:nvPr/>
        </p:nvSpPr>
        <p:spPr>
          <a:xfrm>
            <a:off x="8311164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460" name="Oval 25"/>
          <p:cNvGrpSpPr/>
          <p:nvPr/>
        </p:nvGrpSpPr>
        <p:grpSpPr>
          <a:xfrm>
            <a:off x="8700483" y="185179"/>
            <a:ext cx="288979" cy="297151"/>
            <a:chOff x="0" y="0"/>
            <a:chExt cx="288978" cy="297149"/>
          </a:xfrm>
        </p:grpSpPr>
        <p:sp>
          <p:nvSpPr>
            <p:cNvPr id="458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/>
              </a:pPr>
            </a:p>
          </p:txBody>
        </p:sp>
        <p:sp>
          <p:nvSpPr>
            <p:cNvPr id="459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grpSp>
        <p:nvGrpSpPr>
          <p:cNvPr id="463" name="Oval 26"/>
          <p:cNvGrpSpPr/>
          <p:nvPr/>
        </p:nvGrpSpPr>
        <p:grpSpPr>
          <a:xfrm>
            <a:off x="8700483" y="831936"/>
            <a:ext cx="288979" cy="297151"/>
            <a:chOff x="0" y="0"/>
            <a:chExt cx="288978" cy="297149"/>
          </a:xfrm>
        </p:grpSpPr>
        <p:sp>
          <p:nvSpPr>
            <p:cNvPr id="461" name="Circle"/>
            <p:cNvSpPr/>
            <p:nvPr/>
          </p:nvSpPr>
          <p:spPr>
            <a:xfrm>
              <a:off x="0" y="4086"/>
              <a:ext cx="288979" cy="288979"/>
            </a:xfrm>
            <a:prstGeom prst="ellipse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2" name="Text"/>
            <p:cNvSpPr txBox="1"/>
            <p:nvPr/>
          </p:nvSpPr>
          <p:spPr>
            <a:xfrm>
              <a:off x="97564" y="-1"/>
              <a:ext cx="9384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sSup>
                      <m:e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xmlns:a="http://schemas.openxmlformats.org/drawingml/2006/main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m:oMathPara>
              </a14:m>
              <a:endParaRPr sz="1320"/>
            </a:p>
          </p:txBody>
        </p:sp>
      </p:grpSp>
      <p:sp>
        <p:nvSpPr>
          <p:cNvPr id="482" name="Gerade Verbindung 28"/>
          <p:cNvSpPr/>
          <p:nvPr/>
        </p:nvSpPr>
        <p:spPr>
          <a:xfrm>
            <a:off x="8844972" y="487598"/>
            <a:ext cx="1" cy="338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905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83" name="Gerader Verbinder 17"/>
          <p:cNvSpPr/>
          <p:nvPr/>
        </p:nvSpPr>
        <p:spPr>
          <a:xfrm>
            <a:off x="5419327" y="3168513"/>
            <a:ext cx="389766" cy="339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84" name="Gerader Verbinder 23"/>
          <p:cNvSpPr/>
          <p:nvPr/>
        </p:nvSpPr>
        <p:spPr>
          <a:xfrm>
            <a:off x="5781158" y="4012448"/>
            <a:ext cx="165763" cy="274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/>
          <a:lstStyle/>
          <a:p>
            <a:pPr/>
          </a:p>
        </p:txBody>
      </p:sp>
      <p:sp>
        <p:nvSpPr>
          <p:cNvPr id="467" name="Gerader Verbinder 25"/>
          <p:cNvSpPr/>
          <p:nvPr/>
        </p:nvSpPr>
        <p:spPr>
          <a:xfrm>
            <a:off x="6099209" y="4002922"/>
            <a:ext cx="473506" cy="28993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70" name="Rechteck: abgerundete Ecken 5"/>
          <p:cNvGrpSpPr/>
          <p:nvPr/>
        </p:nvGrpSpPr>
        <p:grpSpPr>
          <a:xfrm>
            <a:off x="3753146" y="2673213"/>
            <a:ext cx="2752130" cy="485776"/>
            <a:chOff x="0" y="0"/>
            <a:chExt cx="2752128" cy="485775"/>
          </a:xfrm>
        </p:grpSpPr>
        <p:sp>
          <p:nvSpPr>
            <p:cNvPr id="468" name="Rounded Rectangle"/>
            <p:cNvSpPr/>
            <p:nvPr/>
          </p:nvSpPr>
          <p:spPr>
            <a:xfrm>
              <a:off x="0" y="0"/>
              <a:ext cx="2752129" cy="4857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rgbClr val="09293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9" name="Text"/>
            <p:cNvSpPr txBox="1"/>
            <p:nvPr/>
          </p:nvSpPr>
          <p:spPr>
            <a:xfrm>
              <a:off x="78959" y="98207"/>
              <a:ext cx="2594211" cy="28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e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xmlns:a="http://schemas.openxmlformats.org/drawingml/2006/main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e>
                  </m:d>
                  <m:r>
                    <a:rPr xmlns:a="http://schemas.openxmlformats.org/drawingml/2006/main" sz="1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∨</m:t>
                  </m:r>
                  <m:d>
                    <m:dPr>
                      <m:ctrlP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xmlns:a="http://schemas.openxmlformats.org/drawingml/2006/main" sz="1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e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xmlns:a="http://schemas.openxmlformats.org/drawingml/2006/main" sz="12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e>
                  </m:d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  </a:t>
              </a:r>
              <a:endParaRPr sz="1132"/>
            </a:p>
          </p:txBody>
        </p:sp>
      </p:grpSp>
      <p:grpSp>
        <p:nvGrpSpPr>
          <p:cNvPr id="473" name="Rechteck: abgerundete Ecken 7"/>
          <p:cNvGrpSpPr/>
          <p:nvPr/>
        </p:nvGrpSpPr>
        <p:grpSpPr>
          <a:xfrm>
            <a:off x="5441751" y="3517148"/>
            <a:ext cx="1314917" cy="485776"/>
            <a:chOff x="0" y="0"/>
            <a:chExt cx="1314915" cy="485775"/>
          </a:xfrm>
        </p:grpSpPr>
        <p:sp>
          <p:nvSpPr>
            <p:cNvPr id="471" name="Rounded Rectangle"/>
            <p:cNvSpPr/>
            <p:nvPr/>
          </p:nvSpPr>
          <p:spPr>
            <a:xfrm>
              <a:off x="0" y="0"/>
              <a:ext cx="1314916" cy="485775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rgbClr val="44123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2" name="Text"/>
            <p:cNvSpPr txBox="1"/>
            <p:nvPr/>
          </p:nvSpPr>
          <p:spPr>
            <a:xfrm>
              <a:off x="78958" y="93914"/>
              <a:ext cx="1157000" cy="2979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  <m:r>
                    <a:rPr xmlns:a="http://schemas.openxmlformats.org/drawingml/2006/main" sz="13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∧</m:t>
                  </m:r>
                  <m:sSup>
                    <m:e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rPr>
                  <a:latin typeface="+mj-lt"/>
                  <a:ea typeface="+mj-ea"/>
                  <a:cs typeface="+mj-cs"/>
                  <a:sym typeface="Aptos"/>
                </a:rPr>
                <a:t> </a:t>
              </a:r>
              <a:endParaRPr sz="1226"/>
            </a:p>
          </p:txBody>
        </p:sp>
      </p:grpSp>
      <p:grpSp>
        <p:nvGrpSpPr>
          <p:cNvPr id="476" name="Rechteck: abgerundete Ecken 9"/>
          <p:cNvGrpSpPr/>
          <p:nvPr/>
        </p:nvGrpSpPr>
        <p:grpSpPr>
          <a:xfrm>
            <a:off x="5441889" y="4292851"/>
            <a:ext cx="378620" cy="485776"/>
            <a:chOff x="0" y="0"/>
            <a:chExt cx="378618" cy="485775"/>
          </a:xfrm>
        </p:grpSpPr>
        <p:sp>
          <p:nvSpPr>
            <p:cNvPr id="474" name="Rounded Rectangle"/>
            <p:cNvSpPr/>
            <p:nvPr/>
          </p:nvSpPr>
          <p:spPr>
            <a:xfrm>
              <a:off x="0" y="0"/>
              <a:ext cx="378619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75" name="Text"/>
            <p:cNvSpPr txBox="1"/>
            <p:nvPr/>
          </p:nvSpPr>
          <p:spPr>
            <a:xfrm>
              <a:off x="73727" y="95567"/>
              <a:ext cx="23116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  <p:grpSp>
        <p:nvGrpSpPr>
          <p:cNvPr id="479" name="Rechteck: abgerundete Ecken 12"/>
          <p:cNvGrpSpPr/>
          <p:nvPr/>
        </p:nvGrpSpPr>
        <p:grpSpPr>
          <a:xfrm>
            <a:off x="6376261" y="4301775"/>
            <a:ext cx="392908" cy="485776"/>
            <a:chOff x="0" y="0"/>
            <a:chExt cx="392907" cy="485775"/>
          </a:xfrm>
        </p:grpSpPr>
        <p:sp>
          <p:nvSpPr>
            <p:cNvPr id="477" name="Rounded Rectangle"/>
            <p:cNvSpPr/>
            <p:nvPr/>
          </p:nvSpPr>
          <p:spPr>
            <a:xfrm>
              <a:off x="0" y="0"/>
              <a:ext cx="392908" cy="48577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78" name="Text"/>
            <p:cNvSpPr txBox="1"/>
            <p:nvPr/>
          </p:nvSpPr>
          <p:spPr>
            <a:xfrm>
              <a:off x="74424" y="95567"/>
              <a:ext cx="244058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3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sSup>
                    <m:e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xmlns:a="http://schemas.openxmlformats.org/drawingml/2006/main" sz="1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sup>
                  </m:sSup>
                </m:oMath>
              </a14:m>
              <a:r>
                <a:t> </a:t>
              </a:r>
              <a:endParaRPr sz="1226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itel 3"/>
          <p:cNvSpPr txBox="1"/>
          <p:nvPr>
            <p:ph type="ctrTitle"/>
          </p:nvPr>
        </p:nvSpPr>
        <p:spPr>
          <a:xfrm>
            <a:off x="234190" y="911905"/>
            <a:ext cx="2958527" cy="2729097"/>
          </a:xfrm>
          <a:prstGeom prst="rect">
            <a:avLst/>
          </a:prstGeom>
        </p:spPr>
        <p:txBody>
          <a:bodyPr anchor="t"/>
          <a:lstStyle/>
          <a:p>
            <a:pPr defTabSz="658368">
              <a:defRPr sz="3168"/>
            </a:pPr>
            <a:r>
              <a:t>From </a:t>
            </a:r>
            <a:br/>
            <a:r>
              <a:t>Semantic Games </a:t>
            </a:r>
            <a:br/>
            <a:r>
              <a:t>to </a:t>
            </a:r>
            <a:br/>
            <a:r>
              <a:t>Provability Games</a:t>
            </a:r>
          </a:p>
        </p:txBody>
      </p:sp>
      <p:pic>
        <p:nvPicPr>
          <p:cNvPr id="489" name="Bildplatzhalter 14" descr="Bildplatzhalter 14"/>
          <p:cNvPicPr>
            <a:picLocks noChangeAspect="1"/>
          </p:cNvPicPr>
          <p:nvPr/>
        </p:nvPicPr>
        <p:blipFill>
          <a:blip r:embed="rId3">
            <a:extLst/>
          </a:blip>
          <a:srcRect l="13552" t="1086" r="9585" b="0"/>
          <a:stretch>
            <a:fillRect/>
          </a:stretch>
        </p:blipFill>
        <p:spPr>
          <a:xfrm>
            <a:off x="3822456" y="911905"/>
            <a:ext cx="5264151" cy="4979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6" y="0"/>
                </a:moveTo>
                <a:cubicBezTo>
                  <a:pt x="961" y="0"/>
                  <a:pt x="0" y="1012"/>
                  <a:pt x="0" y="2262"/>
                </a:cubicBezTo>
                <a:lnTo>
                  <a:pt x="0" y="19574"/>
                </a:lnTo>
                <a:cubicBezTo>
                  <a:pt x="0" y="20467"/>
                  <a:pt x="495" y="21232"/>
                  <a:pt x="1208" y="21600"/>
                </a:cubicBezTo>
                <a:lnTo>
                  <a:pt x="20392" y="21600"/>
                </a:lnTo>
                <a:cubicBezTo>
                  <a:pt x="21105" y="21232"/>
                  <a:pt x="21600" y="20467"/>
                  <a:pt x="21600" y="19574"/>
                </a:cubicBezTo>
                <a:lnTo>
                  <a:pt x="21600" y="2262"/>
                </a:lnTo>
                <a:cubicBezTo>
                  <a:pt x="21600" y="1012"/>
                  <a:pt x="20638" y="0"/>
                  <a:pt x="19452" y="0"/>
                </a:cubicBezTo>
                <a:lnTo>
                  <a:pt x="2146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90" name="Textfeld 1"/>
          <p:cNvSpPr txBox="1"/>
          <p:nvPr/>
        </p:nvSpPr>
        <p:spPr>
          <a:xfrm>
            <a:off x="279909" y="4750263"/>
            <a:ext cx="1696054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500"/>
            </a:pPr>
            <a:r>
              <a:t>Can P play the game such that she wins in </a:t>
            </a:r>
            <a:br/>
            <a:r>
              <a:rPr u="sng"/>
              <a:t>every model</a:t>
            </a:r>
            <a:r>
              <a:t>?</a:t>
            </a:r>
          </a:p>
        </p:txBody>
      </p:sp>
      <p:sp>
        <p:nvSpPr>
          <p:cNvPr id="491" name="Untertitel 2"/>
          <p:cNvSpPr txBox="1"/>
          <p:nvPr/>
        </p:nvSpPr>
        <p:spPr>
          <a:xfrm>
            <a:off x="7479031" y="5765925"/>
            <a:ext cx="1265308" cy="15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914400">
              <a:lnSpc>
                <a:spcPct val="110000"/>
              </a:lnSpc>
              <a:spcBef>
                <a:spcPts val="600"/>
              </a:spcBef>
              <a:defRPr sz="600">
                <a:solidFill>
                  <a:srgbClr val="FFFFFF"/>
                </a:solidFill>
              </a:defRPr>
            </a:lvl1pPr>
          </a:lstStyle>
          <a:p>
            <a:pPr/>
            <a:r>
              <a:t>📷The New York Public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